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0" r:id="rId4"/>
  </p:sldMasterIdLst>
  <p:notesMasterIdLst>
    <p:notesMasterId r:id="rId31"/>
  </p:notesMasterIdLst>
  <p:sldIdLst>
    <p:sldId id="256" r:id="rId5"/>
    <p:sldId id="258" r:id="rId6"/>
    <p:sldId id="257" r:id="rId7"/>
    <p:sldId id="260" r:id="rId8"/>
    <p:sldId id="274" r:id="rId9"/>
    <p:sldId id="285" r:id="rId10"/>
    <p:sldId id="286" r:id="rId11"/>
    <p:sldId id="287" r:id="rId12"/>
    <p:sldId id="262" r:id="rId13"/>
    <p:sldId id="263" r:id="rId14"/>
    <p:sldId id="264" r:id="rId15"/>
    <p:sldId id="270" r:id="rId16"/>
    <p:sldId id="271" r:id="rId17"/>
    <p:sldId id="267" r:id="rId18"/>
    <p:sldId id="265" r:id="rId19"/>
    <p:sldId id="266" r:id="rId20"/>
    <p:sldId id="279" r:id="rId21"/>
    <p:sldId id="283" r:id="rId22"/>
    <p:sldId id="284" r:id="rId23"/>
    <p:sldId id="277" r:id="rId24"/>
    <p:sldId id="275" r:id="rId25"/>
    <p:sldId id="278" r:id="rId26"/>
    <p:sldId id="276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oney Coelho" initials="RC" lastIdx="1" clrIdx="0">
    <p:extLst>
      <p:ext uri="{19B8F6BF-5375-455C-9EA6-DF929625EA0E}">
        <p15:presenceInfo xmlns:p15="http://schemas.microsoft.com/office/powerpoint/2012/main" userId="d602019694785d8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E61AE6-62F1-4D2C-9F83-276BCEDBCD4F}" v="2" dt="2022-04-26T22:07:23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Bellini Faria" userId="S::ra00297746@pucsp.edu.br::3ad4039a-a55d-4371-87ee-8456d6fb597d" providerId="AD" clId="Web-{1BE61AE6-62F1-4D2C-9F83-276BCEDBCD4F}"/>
    <pc:docChg chg="modSld">
      <pc:chgData name="Bruna Bellini Faria" userId="S::ra00297746@pucsp.edu.br::3ad4039a-a55d-4371-87ee-8456d6fb597d" providerId="AD" clId="Web-{1BE61AE6-62F1-4D2C-9F83-276BCEDBCD4F}" dt="2022-04-26T22:07:23.749" v="1" actId="1076"/>
      <pc:docMkLst>
        <pc:docMk/>
      </pc:docMkLst>
      <pc:sldChg chg="modSp">
        <pc:chgData name="Bruna Bellini Faria" userId="S::ra00297746@pucsp.edu.br::3ad4039a-a55d-4371-87ee-8456d6fb597d" providerId="AD" clId="Web-{1BE61AE6-62F1-4D2C-9F83-276BCEDBCD4F}" dt="2022-04-26T22:07:23.749" v="1" actId="1076"/>
        <pc:sldMkLst>
          <pc:docMk/>
          <pc:sldMk cId="2313569547" sldId="276"/>
        </pc:sldMkLst>
        <pc:picChg chg="mod">
          <ac:chgData name="Bruna Bellini Faria" userId="S::ra00297746@pucsp.edu.br::3ad4039a-a55d-4371-87ee-8456d6fb597d" providerId="AD" clId="Web-{1BE61AE6-62F1-4D2C-9F83-276BCEDBCD4F}" dt="2022-04-26T22:07:21.609" v="0" actId="1076"/>
          <ac:picMkLst>
            <pc:docMk/>
            <pc:sldMk cId="2313569547" sldId="276"/>
            <ac:picMk id="9" creationId="{9C22E072-CD0F-4F68-8562-41D664F74F2B}"/>
          </ac:picMkLst>
        </pc:picChg>
        <pc:picChg chg="mod">
          <ac:chgData name="Bruna Bellini Faria" userId="S::ra00297746@pucsp.edu.br::3ad4039a-a55d-4371-87ee-8456d6fb597d" providerId="AD" clId="Web-{1BE61AE6-62F1-4D2C-9F83-276BCEDBCD4F}" dt="2022-04-26T22:07:23.749" v="1" actId="1076"/>
          <ac:picMkLst>
            <pc:docMk/>
            <pc:sldMk cId="2313569547" sldId="276"/>
            <ac:picMk id="12" creationId="{EE7F1F5A-6FCA-491E-9589-7DEFCC4264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image" Target="../media/image30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ABE5A6-B770-49C5-96F8-ECA73BF4F1C7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</dgm:pt>
    <dgm:pt modelId="{1345D6BF-9120-486C-98DD-2A6C3E94AD45}">
      <dgm:prSet phldrT="[Texto]"/>
      <dgm:spPr/>
      <dgm:t>
        <a:bodyPr/>
        <a:lstStyle/>
        <a:p>
          <a:r>
            <a:rPr lang="pt-BR" dirty="0"/>
            <a:t>Melhor preço?</a:t>
          </a:r>
        </a:p>
      </dgm:t>
    </dgm:pt>
    <dgm:pt modelId="{239D94F1-0FE4-41C6-9606-38BA725BD982}" type="parTrans" cxnId="{C37F84D3-D23E-4A03-87CD-0DA6BF27A8CE}">
      <dgm:prSet/>
      <dgm:spPr/>
      <dgm:t>
        <a:bodyPr/>
        <a:lstStyle/>
        <a:p>
          <a:endParaRPr lang="pt-BR"/>
        </a:p>
      </dgm:t>
    </dgm:pt>
    <dgm:pt modelId="{DA1E9B10-F7C5-4744-90EF-CC84A9217425}" type="sibTrans" cxnId="{C37F84D3-D23E-4A03-87CD-0DA6BF27A8CE}">
      <dgm:prSet/>
      <dgm:spPr/>
      <dgm:t>
        <a:bodyPr/>
        <a:lstStyle/>
        <a:p>
          <a:endParaRPr lang="pt-BR"/>
        </a:p>
      </dgm:t>
    </dgm:pt>
    <dgm:pt modelId="{4A8CC06F-A095-4C03-9381-88D6B41F7787}">
      <dgm:prSet phldrT="[Texto]"/>
      <dgm:spPr/>
      <dgm:t>
        <a:bodyPr/>
        <a:lstStyle/>
        <a:p>
          <a:r>
            <a:rPr lang="pt-BR" dirty="0"/>
            <a:t>Maior volume?</a:t>
          </a:r>
        </a:p>
      </dgm:t>
    </dgm:pt>
    <dgm:pt modelId="{5F4E5ABD-FDA2-4E54-8705-44B18DE2D8B2}" type="parTrans" cxnId="{4AC8B8D5-4E76-4F19-B6E3-9BD126993847}">
      <dgm:prSet/>
      <dgm:spPr/>
      <dgm:t>
        <a:bodyPr/>
        <a:lstStyle/>
        <a:p>
          <a:endParaRPr lang="pt-BR"/>
        </a:p>
      </dgm:t>
    </dgm:pt>
    <dgm:pt modelId="{DB72842C-D15A-43FA-B5A5-D7003A787381}" type="sibTrans" cxnId="{4AC8B8D5-4E76-4F19-B6E3-9BD126993847}">
      <dgm:prSet/>
      <dgm:spPr/>
      <dgm:t>
        <a:bodyPr/>
        <a:lstStyle/>
        <a:p>
          <a:endParaRPr lang="pt-BR"/>
        </a:p>
      </dgm:t>
    </dgm:pt>
    <dgm:pt modelId="{9DB1A249-8470-4737-8EC6-269B121CBD5D}">
      <dgm:prSet phldrT="[Texto]"/>
      <dgm:spPr/>
      <dgm:t>
        <a:bodyPr/>
        <a:lstStyle/>
        <a:p>
          <a:r>
            <a:rPr lang="pt-BR" dirty="0"/>
            <a:t>Melhor valor nutricional?</a:t>
          </a:r>
        </a:p>
      </dgm:t>
    </dgm:pt>
    <dgm:pt modelId="{89D8C371-8661-4B6B-AE08-51E9D91F01DC}" type="parTrans" cxnId="{D2524702-4933-4B21-AE9D-C70CB28D6A26}">
      <dgm:prSet/>
      <dgm:spPr/>
      <dgm:t>
        <a:bodyPr/>
        <a:lstStyle/>
        <a:p>
          <a:endParaRPr lang="pt-BR"/>
        </a:p>
      </dgm:t>
    </dgm:pt>
    <dgm:pt modelId="{41A45817-7DDD-47E3-B2FE-6F1FC82AD31E}" type="sibTrans" cxnId="{D2524702-4933-4B21-AE9D-C70CB28D6A26}">
      <dgm:prSet/>
      <dgm:spPr/>
      <dgm:t>
        <a:bodyPr/>
        <a:lstStyle/>
        <a:p>
          <a:endParaRPr lang="pt-BR"/>
        </a:p>
      </dgm:t>
    </dgm:pt>
    <dgm:pt modelId="{D3760564-08BA-48FE-AF84-625DA385CD32}" type="pres">
      <dgm:prSet presAssocID="{7EABE5A6-B770-49C5-96F8-ECA73BF4F1C7}" presName="Name0" presStyleCnt="0">
        <dgm:presLayoutVars>
          <dgm:dir/>
          <dgm:resizeHandles val="exact"/>
        </dgm:presLayoutVars>
      </dgm:prSet>
      <dgm:spPr/>
    </dgm:pt>
    <dgm:pt modelId="{95142F5E-075A-42D0-A299-B3348E5DAB04}" type="pres">
      <dgm:prSet presAssocID="{7EABE5A6-B770-49C5-96F8-ECA73BF4F1C7}" presName="fgShape" presStyleLbl="fgShp" presStyleIdx="0" presStyleCnt="1" custLinFactX="20313" custLinFactNeighborX="100000" custLinFactNeighborY="18578"/>
      <dgm:spPr>
        <a:noFill/>
        <a:ln>
          <a:noFill/>
        </a:ln>
      </dgm:spPr>
    </dgm:pt>
    <dgm:pt modelId="{8DF26B06-A499-4071-A67A-6E8A22C6BC98}" type="pres">
      <dgm:prSet presAssocID="{7EABE5A6-B770-49C5-96F8-ECA73BF4F1C7}" presName="linComp" presStyleCnt="0"/>
      <dgm:spPr/>
    </dgm:pt>
    <dgm:pt modelId="{29A817E3-5586-40DE-838B-5CEDA1499CF1}" type="pres">
      <dgm:prSet presAssocID="{1345D6BF-9120-486C-98DD-2A6C3E94AD45}" presName="compNode" presStyleCnt="0"/>
      <dgm:spPr/>
    </dgm:pt>
    <dgm:pt modelId="{500D3D7B-689F-4C80-ADD2-210087FA23BD}" type="pres">
      <dgm:prSet presAssocID="{1345D6BF-9120-486C-98DD-2A6C3E94AD45}" presName="bkgdShape" presStyleLbl="node1" presStyleIdx="0" presStyleCnt="3"/>
      <dgm:spPr/>
    </dgm:pt>
    <dgm:pt modelId="{6FA80F1F-F93A-4F5C-BC76-96EC1828130A}" type="pres">
      <dgm:prSet presAssocID="{1345D6BF-9120-486C-98DD-2A6C3E94AD45}" presName="nodeTx" presStyleLbl="node1" presStyleIdx="0" presStyleCnt="3">
        <dgm:presLayoutVars>
          <dgm:bulletEnabled val="1"/>
        </dgm:presLayoutVars>
      </dgm:prSet>
      <dgm:spPr/>
    </dgm:pt>
    <dgm:pt modelId="{00B141F3-F3FC-4E0C-A43A-FC19F8A80BCB}" type="pres">
      <dgm:prSet presAssocID="{1345D6BF-9120-486C-98DD-2A6C3E94AD45}" presName="invisiNode" presStyleLbl="node1" presStyleIdx="0" presStyleCnt="3"/>
      <dgm:spPr/>
    </dgm:pt>
    <dgm:pt modelId="{E6F7B5D5-5E33-48B5-9B78-AAD10ABD0D11}" type="pres">
      <dgm:prSet presAssocID="{1345D6BF-9120-486C-98DD-2A6C3E94AD45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ótulo"/>
        </a:ext>
      </dgm:extLst>
    </dgm:pt>
    <dgm:pt modelId="{CD353B8D-A2EE-44B1-9DFA-39F348956DF9}" type="pres">
      <dgm:prSet presAssocID="{DA1E9B10-F7C5-4744-90EF-CC84A9217425}" presName="sibTrans" presStyleLbl="sibTrans2D1" presStyleIdx="0" presStyleCnt="0"/>
      <dgm:spPr/>
    </dgm:pt>
    <dgm:pt modelId="{648B7EAC-5A00-438E-9614-318C68FE4E7A}" type="pres">
      <dgm:prSet presAssocID="{4A8CC06F-A095-4C03-9381-88D6B41F7787}" presName="compNode" presStyleCnt="0"/>
      <dgm:spPr/>
    </dgm:pt>
    <dgm:pt modelId="{E9E50417-D217-48F3-A86F-3B72539F01AA}" type="pres">
      <dgm:prSet presAssocID="{4A8CC06F-A095-4C03-9381-88D6B41F7787}" presName="bkgdShape" presStyleLbl="node1" presStyleIdx="1" presStyleCnt="3"/>
      <dgm:spPr/>
    </dgm:pt>
    <dgm:pt modelId="{AD7037AB-D042-4197-9C09-A52BE91945AC}" type="pres">
      <dgm:prSet presAssocID="{4A8CC06F-A095-4C03-9381-88D6B41F7787}" presName="nodeTx" presStyleLbl="node1" presStyleIdx="1" presStyleCnt="3">
        <dgm:presLayoutVars>
          <dgm:bulletEnabled val="1"/>
        </dgm:presLayoutVars>
      </dgm:prSet>
      <dgm:spPr/>
    </dgm:pt>
    <dgm:pt modelId="{B9A810A1-4907-4D0D-B5EC-113A7D41DD55}" type="pres">
      <dgm:prSet presAssocID="{4A8CC06F-A095-4C03-9381-88D6B41F7787}" presName="invisiNode" presStyleLbl="node1" presStyleIdx="1" presStyleCnt="3"/>
      <dgm:spPr/>
    </dgm:pt>
    <dgm:pt modelId="{F12CBEC9-A682-405E-9570-4A98640E49A7}" type="pres">
      <dgm:prSet presAssocID="{4A8CC06F-A095-4C03-9381-88D6B41F7787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mbúrguer e bebida"/>
        </a:ext>
      </dgm:extLst>
    </dgm:pt>
    <dgm:pt modelId="{3C227BBC-4AF7-422F-BEE5-4E86822A067D}" type="pres">
      <dgm:prSet presAssocID="{DB72842C-D15A-43FA-B5A5-D7003A787381}" presName="sibTrans" presStyleLbl="sibTrans2D1" presStyleIdx="0" presStyleCnt="0"/>
      <dgm:spPr/>
    </dgm:pt>
    <dgm:pt modelId="{C819215C-9C92-40D1-9A8F-84AB09006D26}" type="pres">
      <dgm:prSet presAssocID="{9DB1A249-8470-4737-8EC6-269B121CBD5D}" presName="compNode" presStyleCnt="0"/>
      <dgm:spPr/>
    </dgm:pt>
    <dgm:pt modelId="{51BD2C44-1E12-401C-9D08-108FA893C30D}" type="pres">
      <dgm:prSet presAssocID="{9DB1A249-8470-4737-8EC6-269B121CBD5D}" presName="bkgdShape" presStyleLbl="node1" presStyleIdx="2" presStyleCnt="3"/>
      <dgm:spPr/>
    </dgm:pt>
    <dgm:pt modelId="{FFDC3C63-50C3-4E93-97DD-AAC658F03443}" type="pres">
      <dgm:prSet presAssocID="{9DB1A249-8470-4737-8EC6-269B121CBD5D}" presName="nodeTx" presStyleLbl="node1" presStyleIdx="2" presStyleCnt="3">
        <dgm:presLayoutVars>
          <dgm:bulletEnabled val="1"/>
        </dgm:presLayoutVars>
      </dgm:prSet>
      <dgm:spPr/>
    </dgm:pt>
    <dgm:pt modelId="{A1AE9279-D021-4879-8672-FA364FA20A2F}" type="pres">
      <dgm:prSet presAssocID="{9DB1A249-8470-4737-8EC6-269B121CBD5D}" presName="invisiNode" presStyleLbl="node1" presStyleIdx="2" presStyleCnt="3"/>
      <dgm:spPr/>
    </dgm:pt>
    <dgm:pt modelId="{26333140-3591-4014-9BA8-8C88276A2640}" type="pres">
      <dgm:prSet presAssocID="{9DB1A249-8470-4737-8EC6-269B121CBD5D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çã"/>
        </a:ext>
      </dgm:extLst>
    </dgm:pt>
  </dgm:ptLst>
  <dgm:cxnLst>
    <dgm:cxn modelId="{D2524702-4933-4B21-AE9D-C70CB28D6A26}" srcId="{7EABE5A6-B770-49C5-96F8-ECA73BF4F1C7}" destId="{9DB1A249-8470-4737-8EC6-269B121CBD5D}" srcOrd="2" destOrd="0" parTransId="{89D8C371-8661-4B6B-AE08-51E9D91F01DC}" sibTransId="{41A45817-7DDD-47E3-B2FE-6F1FC82AD31E}"/>
    <dgm:cxn modelId="{C907EA25-0553-4A31-A725-6191AE631A26}" type="presOf" srcId="{9DB1A249-8470-4737-8EC6-269B121CBD5D}" destId="{51BD2C44-1E12-401C-9D08-108FA893C30D}" srcOrd="0" destOrd="0" presId="urn:microsoft.com/office/officeart/2005/8/layout/hList7"/>
    <dgm:cxn modelId="{399EF429-9B67-4BCE-9E54-273879231E60}" type="presOf" srcId="{1345D6BF-9120-486C-98DD-2A6C3E94AD45}" destId="{6FA80F1F-F93A-4F5C-BC76-96EC1828130A}" srcOrd="1" destOrd="0" presId="urn:microsoft.com/office/officeart/2005/8/layout/hList7"/>
    <dgm:cxn modelId="{4A7AA143-42CE-42F4-B75D-2D13CBC31F95}" type="presOf" srcId="{4A8CC06F-A095-4C03-9381-88D6B41F7787}" destId="{E9E50417-D217-48F3-A86F-3B72539F01AA}" srcOrd="0" destOrd="0" presId="urn:microsoft.com/office/officeart/2005/8/layout/hList7"/>
    <dgm:cxn modelId="{1189EE6B-A770-4C47-B74D-8ABC18631532}" type="presOf" srcId="{4A8CC06F-A095-4C03-9381-88D6B41F7787}" destId="{AD7037AB-D042-4197-9C09-A52BE91945AC}" srcOrd="1" destOrd="0" presId="urn:microsoft.com/office/officeart/2005/8/layout/hList7"/>
    <dgm:cxn modelId="{CECD7A59-1785-4881-851E-2272083BEA47}" type="presOf" srcId="{9DB1A249-8470-4737-8EC6-269B121CBD5D}" destId="{FFDC3C63-50C3-4E93-97DD-AAC658F03443}" srcOrd="1" destOrd="0" presId="urn:microsoft.com/office/officeart/2005/8/layout/hList7"/>
    <dgm:cxn modelId="{E3E2E78D-C56D-43B9-8BE9-FF7ED3326AF7}" type="presOf" srcId="{7EABE5A6-B770-49C5-96F8-ECA73BF4F1C7}" destId="{D3760564-08BA-48FE-AF84-625DA385CD32}" srcOrd="0" destOrd="0" presId="urn:microsoft.com/office/officeart/2005/8/layout/hList7"/>
    <dgm:cxn modelId="{87A5B69A-9921-447D-8008-7A14C2CA4B33}" type="presOf" srcId="{1345D6BF-9120-486C-98DD-2A6C3E94AD45}" destId="{500D3D7B-689F-4C80-ADD2-210087FA23BD}" srcOrd="0" destOrd="0" presId="urn:microsoft.com/office/officeart/2005/8/layout/hList7"/>
    <dgm:cxn modelId="{181622C0-AA4B-49B7-8E78-40062E8060D1}" type="presOf" srcId="{DB72842C-D15A-43FA-B5A5-D7003A787381}" destId="{3C227BBC-4AF7-422F-BEE5-4E86822A067D}" srcOrd="0" destOrd="0" presId="urn:microsoft.com/office/officeart/2005/8/layout/hList7"/>
    <dgm:cxn modelId="{C37F84D3-D23E-4A03-87CD-0DA6BF27A8CE}" srcId="{7EABE5A6-B770-49C5-96F8-ECA73BF4F1C7}" destId="{1345D6BF-9120-486C-98DD-2A6C3E94AD45}" srcOrd="0" destOrd="0" parTransId="{239D94F1-0FE4-41C6-9606-38BA725BD982}" sibTransId="{DA1E9B10-F7C5-4744-90EF-CC84A9217425}"/>
    <dgm:cxn modelId="{4AC8B8D5-4E76-4F19-B6E3-9BD126993847}" srcId="{7EABE5A6-B770-49C5-96F8-ECA73BF4F1C7}" destId="{4A8CC06F-A095-4C03-9381-88D6B41F7787}" srcOrd="1" destOrd="0" parTransId="{5F4E5ABD-FDA2-4E54-8705-44B18DE2D8B2}" sibTransId="{DB72842C-D15A-43FA-B5A5-D7003A787381}"/>
    <dgm:cxn modelId="{013343F5-FE99-49BC-BAA7-1F1091D1AAB4}" type="presOf" srcId="{DA1E9B10-F7C5-4744-90EF-CC84A9217425}" destId="{CD353B8D-A2EE-44B1-9DFA-39F348956DF9}" srcOrd="0" destOrd="0" presId="urn:microsoft.com/office/officeart/2005/8/layout/hList7"/>
    <dgm:cxn modelId="{6BB73B9D-82D2-42EA-9831-0543117D5645}" type="presParOf" srcId="{D3760564-08BA-48FE-AF84-625DA385CD32}" destId="{95142F5E-075A-42D0-A299-B3348E5DAB04}" srcOrd="0" destOrd="0" presId="urn:microsoft.com/office/officeart/2005/8/layout/hList7"/>
    <dgm:cxn modelId="{B09B3CE7-9261-495E-8318-702044728ED7}" type="presParOf" srcId="{D3760564-08BA-48FE-AF84-625DA385CD32}" destId="{8DF26B06-A499-4071-A67A-6E8A22C6BC98}" srcOrd="1" destOrd="0" presId="urn:microsoft.com/office/officeart/2005/8/layout/hList7"/>
    <dgm:cxn modelId="{F49C0CCD-4935-4C1A-B721-D772B19366FB}" type="presParOf" srcId="{8DF26B06-A499-4071-A67A-6E8A22C6BC98}" destId="{29A817E3-5586-40DE-838B-5CEDA1499CF1}" srcOrd="0" destOrd="0" presId="urn:microsoft.com/office/officeart/2005/8/layout/hList7"/>
    <dgm:cxn modelId="{ED0881A5-8D2F-43FD-BF5B-0AD7AF084CC5}" type="presParOf" srcId="{29A817E3-5586-40DE-838B-5CEDA1499CF1}" destId="{500D3D7B-689F-4C80-ADD2-210087FA23BD}" srcOrd="0" destOrd="0" presId="urn:microsoft.com/office/officeart/2005/8/layout/hList7"/>
    <dgm:cxn modelId="{E8A2518B-A45E-49B2-8D41-050D25C3499E}" type="presParOf" srcId="{29A817E3-5586-40DE-838B-5CEDA1499CF1}" destId="{6FA80F1F-F93A-4F5C-BC76-96EC1828130A}" srcOrd="1" destOrd="0" presId="urn:microsoft.com/office/officeart/2005/8/layout/hList7"/>
    <dgm:cxn modelId="{77BAA81E-1224-457A-8AC3-F9F65BD8C8B1}" type="presParOf" srcId="{29A817E3-5586-40DE-838B-5CEDA1499CF1}" destId="{00B141F3-F3FC-4E0C-A43A-FC19F8A80BCB}" srcOrd="2" destOrd="0" presId="urn:microsoft.com/office/officeart/2005/8/layout/hList7"/>
    <dgm:cxn modelId="{0CEF39BB-65E2-40AF-9B66-277139412ED5}" type="presParOf" srcId="{29A817E3-5586-40DE-838B-5CEDA1499CF1}" destId="{E6F7B5D5-5E33-48B5-9B78-AAD10ABD0D11}" srcOrd="3" destOrd="0" presId="urn:microsoft.com/office/officeart/2005/8/layout/hList7"/>
    <dgm:cxn modelId="{C17B1927-76DB-4259-889B-E7ADD39D6CE7}" type="presParOf" srcId="{8DF26B06-A499-4071-A67A-6E8A22C6BC98}" destId="{CD353B8D-A2EE-44B1-9DFA-39F348956DF9}" srcOrd="1" destOrd="0" presId="urn:microsoft.com/office/officeart/2005/8/layout/hList7"/>
    <dgm:cxn modelId="{790FD8D3-8890-40BF-9701-A75ACFF43764}" type="presParOf" srcId="{8DF26B06-A499-4071-A67A-6E8A22C6BC98}" destId="{648B7EAC-5A00-438E-9614-318C68FE4E7A}" srcOrd="2" destOrd="0" presId="urn:microsoft.com/office/officeart/2005/8/layout/hList7"/>
    <dgm:cxn modelId="{D993E178-817B-4472-A8AE-7A5AA7E2A6E0}" type="presParOf" srcId="{648B7EAC-5A00-438E-9614-318C68FE4E7A}" destId="{E9E50417-D217-48F3-A86F-3B72539F01AA}" srcOrd="0" destOrd="0" presId="urn:microsoft.com/office/officeart/2005/8/layout/hList7"/>
    <dgm:cxn modelId="{8106CDE1-9428-4657-873E-169F6D366EC3}" type="presParOf" srcId="{648B7EAC-5A00-438E-9614-318C68FE4E7A}" destId="{AD7037AB-D042-4197-9C09-A52BE91945AC}" srcOrd="1" destOrd="0" presId="urn:microsoft.com/office/officeart/2005/8/layout/hList7"/>
    <dgm:cxn modelId="{BF26FB06-A03E-4EBD-9206-1087C7F457B4}" type="presParOf" srcId="{648B7EAC-5A00-438E-9614-318C68FE4E7A}" destId="{B9A810A1-4907-4D0D-B5EC-113A7D41DD55}" srcOrd="2" destOrd="0" presId="urn:microsoft.com/office/officeart/2005/8/layout/hList7"/>
    <dgm:cxn modelId="{9DFFE16A-BC8A-432F-A9BE-C30F83A283E8}" type="presParOf" srcId="{648B7EAC-5A00-438E-9614-318C68FE4E7A}" destId="{F12CBEC9-A682-405E-9570-4A98640E49A7}" srcOrd="3" destOrd="0" presId="urn:microsoft.com/office/officeart/2005/8/layout/hList7"/>
    <dgm:cxn modelId="{E4B553BB-FEB4-45B9-BF2E-D5B573B99D3E}" type="presParOf" srcId="{8DF26B06-A499-4071-A67A-6E8A22C6BC98}" destId="{3C227BBC-4AF7-422F-BEE5-4E86822A067D}" srcOrd="3" destOrd="0" presId="urn:microsoft.com/office/officeart/2005/8/layout/hList7"/>
    <dgm:cxn modelId="{BD8F8583-814A-475A-A3C7-C415AB1F3C44}" type="presParOf" srcId="{8DF26B06-A499-4071-A67A-6E8A22C6BC98}" destId="{C819215C-9C92-40D1-9A8F-84AB09006D26}" srcOrd="4" destOrd="0" presId="urn:microsoft.com/office/officeart/2005/8/layout/hList7"/>
    <dgm:cxn modelId="{0816E1F6-0AFB-411F-B8D9-F985B1BF4008}" type="presParOf" srcId="{C819215C-9C92-40D1-9A8F-84AB09006D26}" destId="{51BD2C44-1E12-401C-9D08-108FA893C30D}" srcOrd="0" destOrd="0" presId="urn:microsoft.com/office/officeart/2005/8/layout/hList7"/>
    <dgm:cxn modelId="{1EC64109-8AA9-4E56-8AC0-E044FC15CBE5}" type="presParOf" srcId="{C819215C-9C92-40D1-9A8F-84AB09006D26}" destId="{FFDC3C63-50C3-4E93-97DD-AAC658F03443}" srcOrd="1" destOrd="0" presId="urn:microsoft.com/office/officeart/2005/8/layout/hList7"/>
    <dgm:cxn modelId="{AC3384DC-9C1C-4A53-BDDD-7F1404512010}" type="presParOf" srcId="{C819215C-9C92-40D1-9A8F-84AB09006D26}" destId="{A1AE9279-D021-4879-8672-FA364FA20A2F}" srcOrd="2" destOrd="0" presId="urn:microsoft.com/office/officeart/2005/8/layout/hList7"/>
    <dgm:cxn modelId="{DF614246-3964-42BF-857C-BB3D2CD684CD}" type="presParOf" srcId="{C819215C-9C92-40D1-9A8F-84AB09006D26}" destId="{26333140-3591-4014-9BA8-8C88276A2640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3BBEB3-632B-4D53-8A0E-893EEEF3275A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20F83A4-3209-4FE7-82E2-CFC328D73A97}">
      <dgm:prSet/>
      <dgm:spPr/>
      <dgm:t>
        <a:bodyPr/>
        <a:lstStyle/>
        <a:p>
          <a:r>
            <a:rPr lang="pt-BR" dirty="0"/>
            <a:t>Maximizar ou minimizar</a:t>
          </a:r>
        </a:p>
      </dgm:t>
    </dgm:pt>
    <dgm:pt modelId="{CD626285-B50A-4A95-ACD1-3D3EDAB7681A}" type="parTrans" cxnId="{15BD6649-3D81-4CE4-A978-5B6C842140F4}">
      <dgm:prSet/>
      <dgm:spPr/>
      <dgm:t>
        <a:bodyPr/>
        <a:lstStyle/>
        <a:p>
          <a:endParaRPr lang="pt-BR"/>
        </a:p>
      </dgm:t>
    </dgm:pt>
    <dgm:pt modelId="{CAE75581-E3D4-498E-B214-D4E291A0488B}" type="sibTrans" cxnId="{15BD6649-3D81-4CE4-A978-5B6C842140F4}">
      <dgm:prSet/>
      <dgm:spPr/>
      <dgm:t>
        <a:bodyPr/>
        <a:lstStyle/>
        <a:p>
          <a:endParaRPr lang="pt-BR"/>
        </a:p>
      </dgm:t>
    </dgm:pt>
    <dgm:pt modelId="{EB7BB97D-0256-4DC1-8449-0F05756B78FB}">
      <dgm:prSet/>
      <dgm:spPr/>
      <dgm:t>
        <a:bodyPr/>
        <a:lstStyle/>
        <a:p>
          <a:r>
            <a:rPr lang="pt-BR" dirty="0"/>
            <a:t>Eficiência, lucro, desperdício, custo...</a:t>
          </a:r>
        </a:p>
      </dgm:t>
    </dgm:pt>
    <dgm:pt modelId="{651B2CAD-DBC4-4A09-902D-DB1348806EA1}" type="parTrans" cxnId="{A56D4687-488B-4211-90DF-DF7F0C257CD7}">
      <dgm:prSet/>
      <dgm:spPr/>
      <dgm:t>
        <a:bodyPr/>
        <a:lstStyle/>
        <a:p>
          <a:endParaRPr lang="pt-BR"/>
        </a:p>
      </dgm:t>
    </dgm:pt>
    <dgm:pt modelId="{69A4E8D1-DDEF-4BCE-AE07-72058647927F}" type="sibTrans" cxnId="{A56D4687-488B-4211-90DF-DF7F0C257CD7}">
      <dgm:prSet/>
      <dgm:spPr/>
      <dgm:t>
        <a:bodyPr/>
        <a:lstStyle/>
        <a:p>
          <a:endParaRPr lang="pt-BR"/>
        </a:p>
      </dgm:t>
    </dgm:pt>
    <dgm:pt modelId="{5AB452A8-71CA-4578-8B52-9765F2B887F5}">
      <dgm:prSet/>
      <dgm:spPr/>
      <dgm:t>
        <a:bodyPr/>
        <a:lstStyle/>
        <a:p>
          <a:r>
            <a:rPr lang="pt-BR"/>
            <a:t>Respeitando restrições</a:t>
          </a:r>
        </a:p>
      </dgm:t>
    </dgm:pt>
    <dgm:pt modelId="{2505EA2F-F1D0-468F-9DD7-7F45BDEB7386}" type="parTrans" cxnId="{E683EEBB-38C2-40EA-ADA4-EEAF469413AD}">
      <dgm:prSet/>
      <dgm:spPr/>
      <dgm:t>
        <a:bodyPr/>
        <a:lstStyle/>
        <a:p>
          <a:endParaRPr lang="pt-BR"/>
        </a:p>
      </dgm:t>
    </dgm:pt>
    <dgm:pt modelId="{6714ABC2-3E6A-4565-A2DD-DFB94BED4419}" type="sibTrans" cxnId="{E683EEBB-38C2-40EA-ADA4-EEAF469413AD}">
      <dgm:prSet/>
      <dgm:spPr/>
      <dgm:t>
        <a:bodyPr/>
        <a:lstStyle/>
        <a:p>
          <a:endParaRPr lang="pt-BR"/>
        </a:p>
      </dgm:t>
    </dgm:pt>
    <dgm:pt modelId="{E62D0B46-9562-44D3-AFD4-CEB9BAC3A38A}">
      <dgm:prSet/>
      <dgm:spPr/>
      <dgm:t>
        <a:bodyPr/>
        <a:lstStyle/>
        <a:p>
          <a:r>
            <a:rPr lang="pt-BR" dirty="0"/>
            <a:t>Orçamentos, especificações, leis...</a:t>
          </a:r>
        </a:p>
      </dgm:t>
    </dgm:pt>
    <dgm:pt modelId="{379FD30E-86EC-4C31-86EC-DD106C2CDDC5}" type="parTrans" cxnId="{8C025D40-3143-45F1-A4AC-19AA7CA5EDA0}">
      <dgm:prSet/>
      <dgm:spPr/>
      <dgm:t>
        <a:bodyPr/>
        <a:lstStyle/>
        <a:p>
          <a:endParaRPr lang="pt-BR"/>
        </a:p>
      </dgm:t>
    </dgm:pt>
    <dgm:pt modelId="{88D89798-130F-43F4-AB1E-AF795E8079F2}" type="sibTrans" cxnId="{8C025D40-3143-45F1-A4AC-19AA7CA5EDA0}">
      <dgm:prSet/>
      <dgm:spPr/>
      <dgm:t>
        <a:bodyPr/>
        <a:lstStyle/>
        <a:p>
          <a:endParaRPr lang="pt-BR"/>
        </a:p>
      </dgm:t>
    </dgm:pt>
    <dgm:pt modelId="{025F03F8-A914-4465-A9BC-2BBA00DD18CA}">
      <dgm:prSet/>
      <dgm:spPr/>
      <dgm:t>
        <a:bodyPr/>
        <a:lstStyle/>
        <a:p>
          <a:r>
            <a:rPr lang="pt-BR" dirty="0"/>
            <a:t>Ajustando parâmetros</a:t>
          </a:r>
        </a:p>
      </dgm:t>
    </dgm:pt>
    <dgm:pt modelId="{6A81DDCE-991C-4944-A158-058BE1144CE8}" type="parTrans" cxnId="{472F718C-0895-42CA-9E3E-5F2D65259BCB}">
      <dgm:prSet/>
      <dgm:spPr/>
      <dgm:t>
        <a:bodyPr/>
        <a:lstStyle/>
        <a:p>
          <a:endParaRPr lang="pt-BR"/>
        </a:p>
      </dgm:t>
    </dgm:pt>
    <dgm:pt modelId="{28086D97-FC8E-4633-B72B-6ADE7071F283}" type="sibTrans" cxnId="{472F718C-0895-42CA-9E3E-5F2D65259BCB}">
      <dgm:prSet/>
      <dgm:spPr/>
      <dgm:t>
        <a:bodyPr/>
        <a:lstStyle/>
        <a:p>
          <a:endParaRPr lang="pt-BR"/>
        </a:p>
      </dgm:t>
    </dgm:pt>
    <dgm:pt modelId="{6B9D1895-F8D1-4713-9396-71FA7045BDBB}">
      <dgm:prSet/>
      <dgm:spPr/>
      <dgm:t>
        <a:bodyPr/>
        <a:lstStyle/>
        <a:p>
          <a:r>
            <a:rPr lang="pt-BR" dirty="0"/>
            <a:t>Dimensões, tipo de materiais...</a:t>
          </a:r>
        </a:p>
      </dgm:t>
    </dgm:pt>
    <dgm:pt modelId="{305E3DF0-C7A0-4CD7-8992-E3C4FDF59942}" type="parTrans" cxnId="{9D3D7750-806D-4543-BAED-C717914E8204}">
      <dgm:prSet/>
      <dgm:spPr/>
      <dgm:t>
        <a:bodyPr/>
        <a:lstStyle/>
        <a:p>
          <a:endParaRPr lang="pt-BR"/>
        </a:p>
      </dgm:t>
    </dgm:pt>
    <dgm:pt modelId="{294FEA9A-1E2D-4E8A-A4CF-5F04F5AEAF31}" type="sibTrans" cxnId="{9D3D7750-806D-4543-BAED-C717914E8204}">
      <dgm:prSet/>
      <dgm:spPr/>
      <dgm:t>
        <a:bodyPr/>
        <a:lstStyle/>
        <a:p>
          <a:endParaRPr lang="pt-BR"/>
        </a:p>
      </dgm:t>
    </dgm:pt>
    <dgm:pt modelId="{CAB23F2D-BB39-4612-BEE3-93B7374F1D74}">
      <dgm:prSet/>
      <dgm:spPr/>
      <dgm:t>
        <a:bodyPr/>
        <a:lstStyle/>
        <a:p>
          <a:r>
            <a:rPr lang="pt-BR" dirty="0"/>
            <a:t>Um ou mais objetivos</a:t>
          </a:r>
        </a:p>
      </dgm:t>
    </dgm:pt>
    <dgm:pt modelId="{C3AF998C-C8F6-47D3-B634-DC639D6B651D}" type="parTrans" cxnId="{4A1800BA-E121-43E4-A50F-58878287296B}">
      <dgm:prSet/>
      <dgm:spPr/>
      <dgm:t>
        <a:bodyPr/>
        <a:lstStyle/>
        <a:p>
          <a:endParaRPr lang="pt-BR"/>
        </a:p>
      </dgm:t>
    </dgm:pt>
    <dgm:pt modelId="{EC7B7453-AF87-4B41-BFFD-3A2086EF99F9}" type="sibTrans" cxnId="{4A1800BA-E121-43E4-A50F-58878287296B}">
      <dgm:prSet/>
      <dgm:spPr/>
      <dgm:t>
        <a:bodyPr/>
        <a:lstStyle/>
        <a:p>
          <a:endParaRPr lang="pt-BR"/>
        </a:p>
      </dgm:t>
    </dgm:pt>
    <dgm:pt modelId="{23E679BC-CAF2-42E0-8AAD-DDA16EA2C48C}" type="pres">
      <dgm:prSet presAssocID="{153BBEB3-632B-4D53-8A0E-893EEEF3275A}" presName="linear" presStyleCnt="0">
        <dgm:presLayoutVars>
          <dgm:dir/>
          <dgm:animLvl val="lvl"/>
          <dgm:resizeHandles val="exact"/>
        </dgm:presLayoutVars>
      </dgm:prSet>
      <dgm:spPr/>
    </dgm:pt>
    <dgm:pt modelId="{359D0217-0CE8-49E0-A0AB-70D562C09353}" type="pres">
      <dgm:prSet presAssocID="{B20F83A4-3209-4FE7-82E2-CFC328D73A97}" presName="parentLin" presStyleCnt="0"/>
      <dgm:spPr/>
    </dgm:pt>
    <dgm:pt modelId="{33243752-8911-46B4-B473-58023D35BB18}" type="pres">
      <dgm:prSet presAssocID="{B20F83A4-3209-4FE7-82E2-CFC328D73A97}" presName="parentLeftMargin" presStyleLbl="node1" presStyleIdx="0" presStyleCnt="3"/>
      <dgm:spPr/>
    </dgm:pt>
    <dgm:pt modelId="{7DDA1585-B5B7-4EB2-BF9B-4C1628DDD064}" type="pres">
      <dgm:prSet presAssocID="{B20F83A4-3209-4FE7-82E2-CFC328D73A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CD3F160-32D9-435D-8C9C-0DED0D82A3A4}" type="pres">
      <dgm:prSet presAssocID="{B20F83A4-3209-4FE7-82E2-CFC328D73A97}" presName="negativeSpace" presStyleCnt="0"/>
      <dgm:spPr/>
    </dgm:pt>
    <dgm:pt modelId="{D16668F2-5453-4F04-ABA0-677051B8C20C}" type="pres">
      <dgm:prSet presAssocID="{B20F83A4-3209-4FE7-82E2-CFC328D73A97}" presName="childText" presStyleLbl="conFgAcc1" presStyleIdx="0" presStyleCnt="3">
        <dgm:presLayoutVars>
          <dgm:bulletEnabled val="1"/>
        </dgm:presLayoutVars>
      </dgm:prSet>
      <dgm:spPr/>
    </dgm:pt>
    <dgm:pt modelId="{28727080-36A1-4452-99A7-E49E83BCF154}" type="pres">
      <dgm:prSet presAssocID="{CAE75581-E3D4-498E-B214-D4E291A0488B}" presName="spaceBetweenRectangles" presStyleCnt="0"/>
      <dgm:spPr/>
    </dgm:pt>
    <dgm:pt modelId="{F91A8426-5F14-4BA7-B3AA-7D2D12B79BA1}" type="pres">
      <dgm:prSet presAssocID="{5AB452A8-71CA-4578-8B52-9765F2B887F5}" presName="parentLin" presStyleCnt="0"/>
      <dgm:spPr/>
    </dgm:pt>
    <dgm:pt modelId="{3BFE746F-E6EF-4CF1-9772-08C287B98483}" type="pres">
      <dgm:prSet presAssocID="{5AB452A8-71CA-4578-8B52-9765F2B887F5}" presName="parentLeftMargin" presStyleLbl="node1" presStyleIdx="0" presStyleCnt="3"/>
      <dgm:spPr/>
    </dgm:pt>
    <dgm:pt modelId="{6E541B04-C10F-40E7-A9C9-2E544CBE42D3}" type="pres">
      <dgm:prSet presAssocID="{5AB452A8-71CA-4578-8B52-9765F2B887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F2321E-A540-41BA-942D-80858D4755C7}" type="pres">
      <dgm:prSet presAssocID="{5AB452A8-71CA-4578-8B52-9765F2B887F5}" presName="negativeSpace" presStyleCnt="0"/>
      <dgm:spPr/>
    </dgm:pt>
    <dgm:pt modelId="{233CF6FA-06A7-4FEA-82D0-4668860BB7D4}" type="pres">
      <dgm:prSet presAssocID="{5AB452A8-71CA-4578-8B52-9765F2B887F5}" presName="childText" presStyleLbl="conFgAcc1" presStyleIdx="1" presStyleCnt="3">
        <dgm:presLayoutVars>
          <dgm:bulletEnabled val="1"/>
        </dgm:presLayoutVars>
      </dgm:prSet>
      <dgm:spPr/>
    </dgm:pt>
    <dgm:pt modelId="{A9238468-70A2-416D-8CAC-C9F88257177D}" type="pres">
      <dgm:prSet presAssocID="{6714ABC2-3E6A-4565-A2DD-DFB94BED4419}" presName="spaceBetweenRectangles" presStyleCnt="0"/>
      <dgm:spPr/>
    </dgm:pt>
    <dgm:pt modelId="{9FDFD1D5-1115-42AF-8144-F322125FA356}" type="pres">
      <dgm:prSet presAssocID="{025F03F8-A914-4465-A9BC-2BBA00DD18CA}" presName="parentLin" presStyleCnt="0"/>
      <dgm:spPr/>
    </dgm:pt>
    <dgm:pt modelId="{3FCAA63B-1305-4F3C-8D48-1C7E520B84C8}" type="pres">
      <dgm:prSet presAssocID="{025F03F8-A914-4465-A9BC-2BBA00DD18CA}" presName="parentLeftMargin" presStyleLbl="node1" presStyleIdx="1" presStyleCnt="3"/>
      <dgm:spPr/>
    </dgm:pt>
    <dgm:pt modelId="{3E2966ED-26FA-4EEC-9F3B-A71C2FFB15DC}" type="pres">
      <dgm:prSet presAssocID="{025F03F8-A914-4465-A9BC-2BBA00DD18C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247773D-181F-41E6-952B-BFC978AB1BF6}" type="pres">
      <dgm:prSet presAssocID="{025F03F8-A914-4465-A9BC-2BBA00DD18CA}" presName="negativeSpace" presStyleCnt="0"/>
      <dgm:spPr/>
    </dgm:pt>
    <dgm:pt modelId="{88EB5FC3-FDA8-43D9-BD82-D4FA0E837A1B}" type="pres">
      <dgm:prSet presAssocID="{025F03F8-A914-4465-A9BC-2BBA00DD18C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C066920-AAAC-4439-BF46-3A46BECBFB5B}" type="presOf" srcId="{5AB452A8-71CA-4578-8B52-9765F2B887F5}" destId="{6E541B04-C10F-40E7-A9C9-2E544CBE42D3}" srcOrd="1" destOrd="0" presId="urn:microsoft.com/office/officeart/2005/8/layout/list1"/>
    <dgm:cxn modelId="{A54BC522-70A2-4079-9101-C1B1266A5B5F}" type="presOf" srcId="{025F03F8-A914-4465-A9BC-2BBA00DD18CA}" destId="{3E2966ED-26FA-4EEC-9F3B-A71C2FFB15DC}" srcOrd="1" destOrd="0" presId="urn:microsoft.com/office/officeart/2005/8/layout/list1"/>
    <dgm:cxn modelId="{8C025D40-3143-45F1-A4AC-19AA7CA5EDA0}" srcId="{5AB452A8-71CA-4578-8B52-9765F2B887F5}" destId="{E62D0B46-9562-44D3-AFD4-CEB9BAC3A38A}" srcOrd="0" destOrd="0" parTransId="{379FD30E-86EC-4C31-86EC-DD106C2CDDC5}" sibTransId="{88D89798-130F-43F4-AB1E-AF795E8079F2}"/>
    <dgm:cxn modelId="{15BD6649-3D81-4CE4-A978-5B6C842140F4}" srcId="{153BBEB3-632B-4D53-8A0E-893EEEF3275A}" destId="{B20F83A4-3209-4FE7-82E2-CFC328D73A97}" srcOrd="0" destOrd="0" parTransId="{CD626285-B50A-4A95-ACD1-3D3EDAB7681A}" sibTransId="{CAE75581-E3D4-498E-B214-D4E291A0488B}"/>
    <dgm:cxn modelId="{9D3D7750-806D-4543-BAED-C717914E8204}" srcId="{025F03F8-A914-4465-A9BC-2BBA00DD18CA}" destId="{6B9D1895-F8D1-4713-9396-71FA7045BDBB}" srcOrd="0" destOrd="0" parTransId="{305E3DF0-C7A0-4CD7-8992-E3C4FDF59942}" sibTransId="{294FEA9A-1E2D-4E8A-A4CF-5F04F5AEAF31}"/>
    <dgm:cxn modelId="{348D2375-05EE-4EE1-AB17-4592DB21D27B}" type="presOf" srcId="{B20F83A4-3209-4FE7-82E2-CFC328D73A97}" destId="{7DDA1585-B5B7-4EB2-BF9B-4C1628DDD064}" srcOrd="1" destOrd="0" presId="urn:microsoft.com/office/officeart/2005/8/layout/list1"/>
    <dgm:cxn modelId="{A706755A-1869-485F-8807-2A2B7DE37293}" type="presOf" srcId="{B20F83A4-3209-4FE7-82E2-CFC328D73A97}" destId="{33243752-8911-46B4-B473-58023D35BB18}" srcOrd="0" destOrd="0" presId="urn:microsoft.com/office/officeart/2005/8/layout/list1"/>
    <dgm:cxn modelId="{E0A0417D-062D-407D-A533-FE7BFE6DE077}" type="presOf" srcId="{153BBEB3-632B-4D53-8A0E-893EEEF3275A}" destId="{23E679BC-CAF2-42E0-8AAD-DDA16EA2C48C}" srcOrd="0" destOrd="0" presId="urn:microsoft.com/office/officeart/2005/8/layout/list1"/>
    <dgm:cxn modelId="{A56D4687-488B-4211-90DF-DF7F0C257CD7}" srcId="{B20F83A4-3209-4FE7-82E2-CFC328D73A97}" destId="{EB7BB97D-0256-4DC1-8449-0F05756B78FB}" srcOrd="1" destOrd="0" parTransId="{651B2CAD-DBC4-4A09-902D-DB1348806EA1}" sibTransId="{69A4E8D1-DDEF-4BCE-AE07-72058647927F}"/>
    <dgm:cxn modelId="{472F718C-0895-42CA-9E3E-5F2D65259BCB}" srcId="{153BBEB3-632B-4D53-8A0E-893EEEF3275A}" destId="{025F03F8-A914-4465-A9BC-2BBA00DD18CA}" srcOrd="2" destOrd="0" parTransId="{6A81DDCE-991C-4944-A158-058BE1144CE8}" sibTransId="{28086D97-FC8E-4633-B72B-6ADE7071F283}"/>
    <dgm:cxn modelId="{04B55E8D-62F7-4A88-907D-28CAA30F40B7}" type="presOf" srcId="{5AB452A8-71CA-4578-8B52-9765F2B887F5}" destId="{3BFE746F-E6EF-4CF1-9772-08C287B98483}" srcOrd="0" destOrd="0" presId="urn:microsoft.com/office/officeart/2005/8/layout/list1"/>
    <dgm:cxn modelId="{6BD51993-13D0-46D9-998C-CFE196FA65B4}" type="presOf" srcId="{E62D0B46-9562-44D3-AFD4-CEB9BAC3A38A}" destId="{233CF6FA-06A7-4FEA-82D0-4668860BB7D4}" srcOrd="0" destOrd="0" presId="urn:microsoft.com/office/officeart/2005/8/layout/list1"/>
    <dgm:cxn modelId="{A35767AA-BC3D-46FD-9F26-1661957F668E}" type="presOf" srcId="{EB7BB97D-0256-4DC1-8449-0F05756B78FB}" destId="{D16668F2-5453-4F04-ABA0-677051B8C20C}" srcOrd="0" destOrd="1" presId="urn:microsoft.com/office/officeart/2005/8/layout/list1"/>
    <dgm:cxn modelId="{4A1800BA-E121-43E4-A50F-58878287296B}" srcId="{B20F83A4-3209-4FE7-82E2-CFC328D73A97}" destId="{CAB23F2D-BB39-4612-BEE3-93B7374F1D74}" srcOrd="0" destOrd="0" parTransId="{C3AF998C-C8F6-47D3-B634-DC639D6B651D}" sibTransId="{EC7B7453-AF87-4B41-BFFD-3A2086EF99F9}"/>
    <dgm:cxn modelId="{E683EEBB-38C2-40EA-ADA4-EEAF469413AD}" srcId="{153BBEB3-632B-4D53-8A0E-893EEEF3275A}" destId="{5AB452A8-71CA-4578-8B52-9765F2B887F5}" srcOrd="1" destOrd="0" parTransId="{2505EA2F-F1D0-468F-9DD7-7F45BDEB7386}" sibTransId="{6714ABC2-3E6A-4565-A2DD-DFB94BED4419}"/>
    <dgm:cxn modelId="{CEF50CC6-A849-431A-BC7A-3135DB9E44CD}" type="presOf" srcId="{6B9D1895-F8D1-4713-9396-71FA7045BDBB}" destId="{88EB5FC3-FDA8-43D9-BD82-D4FA0E837A1B}" srcOrd="0" destOrd="0" presId="urn:microsoft.com/office/officeart/2005/8/layout/list1"/>
    <dgm:cxn modelId="{0E1688DB-8652-4008-BAFF-7743B033D9B3}" type="presOf" srcId="{CAB23F2D-BB39-4612-BEE3-93B7374F1D74}" destId="{D16668F2-5453-4F04-ABA0-677051B8C20C}" srcOrd="0" destOrd="0" presId="urn:microsoft.com/office/officeart/2005/8/layout/list1"/>
    <dgm:cxn modelId="{4A7612E9-8934-4758-9148-9E9758608AEA}" type="presOf" srcId="{025F03F8-A914-4465-A9BC-2BBA00DD18CA}" destId="{3FCAA63B-1305-4F3C-8D48-1C7E520B84C8}" srcOrd="0" destOrd="0" presId="urn:microsoft.com/office/officeart/2005/8/layout/list1"/>
    <dgm:cxn modelId="{FE6E50BC-5719-4D9A-8C5A-D74161FF98B6}" type="presParOf" srcId="{23E679BC-CAF2-42E0-8AAD-DDA16EA2C48C}" destId="{359D0217-0CE8-49E0-A0AB-70D562C09353}" srcOrd="0" destOrd="0" presId="urn:microsoft.com/office/officeart/2005/8/layout/list1"/>
    <dgm:cxn modelId="{EED9D9D7-A846-4072-8B9F-48F8D5BE6B0E}" type="presParOf" srcId="{359D0217-0CE8-49E0-A0AB-70D562C09353}" destId="{33243752-8911-46B4-B473-58023D35BB18}" srcOrd="0" destOrd="0" presId="urn:microsoft.com/office/officeart/2005/8/layout/list1"/>
    <dgm:cxn modelId="{2DAD22BB-C81C-4A29-8B19-ACA9098E969A}" type="presParOf" srcId="{359D0217-0CE8-49E0-A0AB-70D562C09353}" destId="{7DDA1585-B5B7-4EB2-BF9B-4C1628DDD064}" srcOrd="1" destOrd="0" presId="urn:microsoft.com/office/officeart/2005/8/layout/list1"/>
    <dgm:cxn modelId="{E3E5C211-0ED0-49EA-A61C-F4F55ACD0C24}" type="presParOf" srcId="{23E679BC-CAF2-42E0-8AAD-DDA16EA2C48C}" destId="{4CD3F160-32D9-435D-8C9C-0DED0D82A3A4}" srcOrd="1" destOrd="0" presId="urn:microsoft.com/office/officeart/2005/8/layout/list1"/>
    <dgm:cxn modelId="{B9DAE61D-1DAB-47CC-A2B1-400C90819A7A}" type="presParOf" srcId="{23E679BC-CAF2-42E0-8AAD-DDA16EA2C48C}" destId="{D16668F2-5453-4F04-ABA0-677051B8C20C}" srcOrd="2" destOrd="0" presId="urn:microsoft.com/office/officeart/2005/8/layout/list1"/>
    <dgm:cxn modelId="{153F07FA-7E6C-4F34-875F-E941D99966D4}" type="presParOf" srcId="{23E679BC-CAF2-42E0-8AAD-DDA16EA2C48C}" destId="{28727080-36A1-4452-99A7-E49E83BCF154}" srcOrd="3" destOrd="0" presId="urn:microsoft.com/office/officeart/2005/8/layout/list1"/>
    <dgm:cxn modelId="{6A449207-6B49-4930-A125-7D7324953DB1}" type="presParOf" srcId="{23E679BC-CAF2-42E0-8AAD-DDA16EA2C48C}" destId="{F91A8426-5F14-4BA7-B3AA-7D2D12B79BA1}" srcOrd="4" destOrd="0" presId="urn:microsoft.com/office/officeart/2005/8/layout/list1"/>
    <dgm:cxn modelId="{C08C7B8E-7FF1-427F-8FBA-CCC0E69F1161}" type="presParOf" srcId="{F91A8426-5F14-4BA7-B3AA-7D2D12B79BA1}" destId="{3BFE746F-E6EF-4CF1-9772-08C287B98483}" srcOrd="0" destOrd="0" presId="urn:microsoft.com/office/officeart/2005/8/layout/list1"/>
    <dgm:cxn modelId="{49320E9C-20F9-42A7-808B-CCA3E7E31D65}" type="presParOf" srcId="{F91A8426-5F14-4BA7-B3AA-7D2D12B79BA1}" destId="{6E541B04-C10F-40E7-A9C9-2E544CBE42D3}" srcOrd="1" destOrd="0" presId="urn:microsoft.com/office/officeart/2005/8/layout/list1"/>
    <dgm:cxn modelId="{64390AC0-B33C-43B2-A87A-958811590892}" type="presParOf" srcId="{23E679BC-CAF2-42E0-8AAD-DDA16EA2C48C}" destId="{9EF2321E-A540-41BA-942D-80858D4755C7}" srcOrd="5" destOrd="0" presId="urn:microsoft.com/office/officeart/2005/8/layout/list1"/>
    <dgm:cxn modelId="{34C1B1CC-DD44-4774-BB2C-D6070871FED7}" type="presParOf" srcId="{23E679BC-CAF2-42E0-8AAD-DDA16EA2C48C}" destId="{233CF6FA-06A7-4FEA-82D0-4668860BB7D4}" srcOrd="6" destOrd="0" presId="urn:microsoft.com/office/officeart/2005/8/layout/list1"/>
    <dgm:cxn modelId="{1369347F-A5C5-4B10-9184-D97FF218B184}" type="presParOf" srcId="{23E679BC-CAF2-42E0-8AAD-DDA16EA2C48C}" destId="{A9238468-70A2-416D-8CAC-C9F88257177D}" srcOrd="7" destOrd="0" presId="urn:microsoft.com/office/officeart/2005/8/layout/list1"/>
    <dgm:cxn modelId="{2B36532C-9AD3-4CA6-A9F7-52C7B1DFE9E1}" type="presParOf" srcId="{23E679BC-CAF2-42E0-8AAD-DDA16EA2C48C}" destId="{9FDFD1D5-1115-42AF-8144-F322125FA356}" srcOrd="8" destOrd="0" presId="urn:microsoft.com/office/officeart/2005/8/layout/list1"/>
    <dgm:cxn modelId="{97D7ED69-6EBC-43A0-9882-7FBBBD289221}" type="presParOf" srcId="{9FDFD1D5-1115-42AF-8144-F322125FA356}" destId="{3FCAA63B-1305-4F3C-8D48-1C7E520B84C8}" srcOrd="0" destOrd="0" presId="urn:microsoft.com/office/officeart/2005/8/layout/list1"/>
    <dgm:cxn modelId="{DF17CBE5-7F76-437E-921A-1ECD700D1024}" type="presParOf" srcId="{9FDFD1D5-1115-42AF-8144-F322125FA356}" destId="{3E2966ED-26FA-4EEC-9F3B-A71C2FFB15DC}" srcOrd="1" destOrd="0" presId="urn:microsoft.com/office/officeart/2005/8/layout/list1"/>
    <dgm:cxn modelId="{F570081C-8BCB-4B3B-B80F-07E43D53CF30}" type="presParOf" srcId="{23E679BC-CAF2-42E0-8AAD-DDA16EA2C48C}" destId="{3247773D-181F-41E6-952B-BFC978AB1BF6}" srcOrd="9" destOrd="0" presId="urn:microsoft.com/office/officeart/2005/8/layout/list1"/>
    <dgm:cxn modelId="{D7228D0F-9EB3-4728-B803-E5EE2BB64874}" type="presParOf" srcId="{23E679BC-CAF2-42E0-8AAD-DDA16EA2C48C}" destId="{88EB5FC3-FDA8-43D9-BD82-D4FA0E837A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82EFD3-7B19-4A16-BBCB-052A44DE7296}" type="doc">
      <dgm:prSet loTypeId="urn:microsoft.com/office/officeart/2005/8/layout/hList7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D9301D24-F26C-4BA9-85B8-45620190843A}">
      <dgm:prSet/>
      <dgm:spPr/>
      <dgm:t>
        <a:bodyPr/>
        <a:lstStyle/>
        <a:p>
          <a:r>
            <a:rPr lang="pt-BR" b="0" i="0" baseline="0" dirty="0"/>
            <a:t>Como representar um fenômeno físico ou problema a resolver?</a:t>
          </a:r>
        </a:p>
      </dgm:t>
    </dgm:pt>
    <dgm:pt modelId="{CF0C6DE3-9BA9-480E-8265-672C8A1D5342}" type="parTrans" cxnId="{030C0DA5-6230-49B5-B0B3-DDBAB23C7A98}">
      <dgm:prSet/>
      <dgm:spPr/>
      <dgm:t>
        <a:bodyPr/>
        <a:lstStyle/>
        <a:p>
          <a:endParaRPr lang="pt-BR"/>
        </a:p>
      </dgm:t>
    </dgm:pt>
    <dgm:pt modelId="{3E5DE6A3-0E90-4F35-B6DE-0225645AFE64}" type="sibTrans" cxnId="{030C0DA5-6230-49B5-B0B3-DDBAB23C7A98}">
      <dgm:prSet/>
      <dgm:spPr/>
      <dgm:t>
        <a:bodyPr/>
        <a:lstStyle/>
        <a:p>
          <a:endParaRPr lang="pt-BR"/>
        </a:p>
      </dgm:t>
    </dgm:pt>
    <dgm:pt modelId="{EC35EE97-DBE3-4645-A052-335A9D05E4CC}">
      <dgm:prSet/>
      <dgm:spPr/>
      <dgm:t>
        <a:bodyPr/>
        <a:lstStyle/>
        <a:p>
          <a:r>
            <a:rPr lang="pt-BR" b="0" i="0" baseline="0" dirty="0"/>
            <a:t>Como definir os parâmetros a serem ajustados?</a:t>
          </a:r>
          <a:endParaRPr lang="pt-BR" dirty="0"/>
        </a:p>
      </dgm:t>
    </dgm:pt>
    <dgm:pt modelId="{68F7B9F9-2DCD-4518-9A55-0B52D4B7FB5D}" type="parTrans" cxnId="{17641435-9624-4B6A-828B-AA93BA1B803F}">
      <dgm:prSet/>
      <dgm:spPr/>
      <dgm:t>
        <a:bodyPr/>
        <a:lstStyle/>
        <a:p>
          <a:endParaRPr lang="pt-BR"/>
        </a:p>
      </dgm:t>
    </dgm:pt>
    <dgm:pt modelId="{56EA69BA-15BD-4F9F-AAC3-7015784FD403}" type="sibTrans" cxnId="{17641435-9624-4B6A-828B-AA93BA1B803F}">
      <dgm:prSet/>
      <dgm:spPr/>
      <dgm:t>
        <a:bodyPr/>
        <a:lstStyle/>
        <a:p>
          <a:endParaRPr lang="pt-BR"/>
        </a:p>
      </dgm:t>
    </dgm:pt>
    <dgm:pt modelId="{D3AF20EB-9BBF-4982-9EC5-E259EFB9D85C}">
      <dgm:prSet/>
      <dgm:spPr/>
      <dgm:t>
        <a:bodyPr/>
        <a:lstStyle/>
        <a:p>
          <a:r>
            <a:rPr lang="pt-BR"/>
            <a:t>Quais são as </a:t>
          </a:r>
          <a:r>
            <a:rPr lang="pt-BR" b="0" i="0" baseline="0"/>
            <a:t>restrições do problema?</a:t>
          </a:r>
          <a:endParaRPr lang="pt-BR"/>
        </a:p>
      </dgm:t>
    </dgm:pt>
    <dgm:pt modelId="{7B0765B9-4804-4C92-B0D8-1446791D278F}" type="parTrans" cxnId="{8A5F13F1-77B0-4BC6-8B4E-CDD74A8F38DF}">
      <dgm:prSet/>
      <dgm:spPr/>
      <dgm:t>
        <a:bodyPr/>
        <a:lstStyle/>
        <a:p>
          <a:endParaRPr lang="pt-BR"/>
        </a:p>
      </dgm:t>
    </dgm:pt>
    <dgm:pt modelId="{9299D966-05CF-44EE-AFCF-C052573BEC53}" type="sibTrans" cxnId="{8A5F13F1-77B0-4BC6-8B4E-CDD74A8F38DF}">
      <dgm:prSet/>
      <dgm:spPr/>
      <dgm:t>
        <a:bodyPr/>
        <a:lstStyle/>
        <a:p>
          <a:endParaRPr lang="pt-BR"/>
        </a:p>
      </dgm:t>
    </dgm:pt>
    <dgm:pt modelId="{34897562-2ABD-4055-A0EA-DFD38FFC1ED9}">
      <dgm:prSet/>
      <dgm:spPr/>
      <dgm:t>
        <a:bodyPr/>
        <a:lstStyle/>
        <a:p>
          <a:r>
            <a:rPr lang="pt-BR" b="0" i="0" baseline="0"/>
            <a:t>Quais são os objetivos?</a:t>
          </a:r>
          <a:endParaRPr lang="pt-BR"/>
        </a:p>
      </dgm:t>
    </dgm:pt>
    <dgm:pt modelId="{A3D381F1-B5D7-4610-824D-5AF6D2EE0954}" type="parTrans" cxnId="{03B20B14-EFE9-4A1D-98E5-9332DD0A781F}">
      <dgm:prSet/>
      <dgm:spPr/>
      <dgm:t>
        <a:bodyPr/>
        <a:lstStyle/>
        <a:p>
          <a:endParaRPr lang="pt-BR"/>
        </a:p>
      </dgm:t>
    </dgm:pt>
    <dgm:pt modelId="{EFED63F7-97A3-4801-9E65-848958319455}" type="sibTrans" cxnId="{03B20B14-EFE9-4A1D-98E5-9332DD0A781F}">
      <dgm:prSet/>
      <dgm:spPr/>
      <dgm:t>
        <a:bodyPr/>
        <a:lstStyle/>
        <a:p>
          <a:endParaRPr lang="pt-BR"/>
        </a:p>
      </dgm:t>
    </dgm:pt>
    <dgm:pt modelId="{5C7A2774-EC30-4D74-B994-099B7D25877B}">
      <dgm:prSet/>
      <dgm:spPr/>
      <dgm:t>
        <a:bodyPr/>
        <a:lstStyle/>
        <a:p>
          <a:r>
            <a:rPr lang="pt-BR" b="0" i="0" baseline="0"/>
            <a:t>Qual a precisão desejada?</a:t>
          </a:r>
          <a:endParaRPr lang="pt-BR"/>
        </a:p>
      </dgm:t>
    </dgm:pt>
    <dgm:pt modelId="{0854E4AC-2812-4963-A36C-B9CE3870D52D}" type="parTrans" cxnId="{0808A849-E2C7-491D-AA99-4071D41563F0}">
      <dgm:prSet/>
      <dgm:spPr/>
      <dgm:t>
        <a:bodyPr/>
        <a:lstStyle/>
        <a:p>
          <a:endParaRPr lang="pt-BR"/>
        </a:p>
      </dgm:t>
    </dgm:pt>
    <dgm:pt modelId="{021B9FFB-94DC-4268-8C53-736FB86E21FB}" type="sibTrans" cxnId="{0808A849-E2C7-491D-AA99-4071D41563F0}">
      <dgm:prSet/>
      <dgm:spPr/>
      <dgm:t>
        <a:bodyPr/>
        <a:lstStyle/>
        <a:p>
          <a:endParaRPr lang="pt-BR"/>
        </a:p>
      </dgm:t>
    </dgm:pt>
    <dgm:pt modelId="{69F50169-E234-4FB7-A483-E315194FF683}" type="pres">
      <dgm:prSet presAssocID="{FF82EFD3-7B19-4A16-BBCB-052A44DE7296}" presName="Name0" presStyleCnt="0">
        <dgm:presLayoutVars>
          <dgm:dir/>
          <dgm:resizeHandles val="exact"/>
        </dgm:presLayoutVars>
      </dgm:prSet>
      <dgm:spPr/>
    </dgm:pt>
    <dgm:pt modelId="{262DE43C-9094-4C9F-B945-2787583E0951}" type="pres">
      <dgm:prSet presAssocID="{FF82EFD3-7B19-4A16-BBCB-052A44DE7296}" presName="fgShape" presStyleLbl="fgShp" presStyleIdx="0" presStyleCnt="1" custScaleY="5379" custLinFactY="-260861" custLinFactNeighborX="0" custLinFactNeighborY="-300000"/>
      <dgm:spPr>
        <a:noFill/>
        <a:ln>
          <a:noFill/>
        </a:ln>
      </dgm:spPr>
    </dgm:pt>
    <dgm:pt modelId="{850745F7-D50C-4E59-A402-97ED71B5DCA2}" type="pres">
      <dgm:prSet presAssocID="{FF82EFD3-7B19-4A16-BBCB-052A44DE7296}" presName="linComp" presStyleCnt="0"/>
      <dgm:spPr/>
    </dgm:pt>
    <dgm:pt modelId="{B5CD7A7F-7C42-4B5C-937D-D923CBF8657B}" type="pres">
      <dgm:prSet presAssocID="{D9301D24-F26C-4BA9-85B8-45620190843A}" presName="compNode" presStyleCnt="0"/>
      <dgm:spPr/>
    </dgm:pt>
    <dgm:pt modelId="{2C3551C8-B0B4-4525-B3CA-A50AEBE29976}" type="pres">
      <dgm:prSet presAssocID="{D9301D24-F26C-4BA9-85B8-45620190843A}" presName="bkgdShape" presStyleLbl="node1" presStyleIdx="0" presStyleCnt="5"/>
      <dgm:spPr/>
    </dgm:pt>
    <dgm:pt modelId="{B24877A1-651A-46AB-B99D-0CA08FFA3350}" type="pres">
      <dgm:prSet presAssocID="{D9301D24-F26C-4BA9-85B8-45620190843A}" presName="nodeTx" presStyleLbl="node1" presStyleIdx="0" presStyleCnt="5">
        <dgm:presLayoutVars>
          <dgm:bulletEnabled val="1"/>
        </dgm:presLayoutVars>
      </dgm:prSet>
      <dgm:spPr/>
    </dgm:pt>
    <dgm:pt modelId="{D122529C-72B7-44C2-BF75-3BC99F47FCAC}" type="pres">
      <dgm:prSet presAssocID="{D9301D24-F26C-4BA9-85B8-45620190843A}" presName="invisiNode" presStyleLbl="node1" presStyleIdx="0" presStyleCnt="5"/>
      <dgm:spPr/>
    </dgm:pt>
    <dgm:pt modelId="{A525B39C-91A0-49DE-885D-BFD516D0A754}" type="pres">
      <dgm:prSet presAssocID="{D9301D24-F26C-4BA9-85B8-45620190843A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tísticas RTL"/>
        </a:ext>
      </dgm:extLst>
    </dgm:pt>
    <dgm:pt modelId="{1108735E-166C-474F-A9A0-FFE33EFCEDFC}" type="pres">
      <dgm:prSet presAssocID="{3E5DE6A3-0E90-4F35-B6DE-0225645AFE64}" presName="sibTrans" presStyleLbl="sibTrans2D1" presStyleIdx="0" presStyleCnt="0"/>
      <dgm:spPr/>
    </dgm:pt>
    <dgm:pt modelId="{A4D966AA-9639-4A1A-88BD-4B714B91BC85}" type="pres">
      <dgm:prSet presAssocID="{EC35EE97-DBE3-4645-A052-335A9D05E4CC}" presName="compNode" presStyleCnt="0"/>
      <dgm:spPr/>
    </dgm:pt>
    <dgm:pt modelId="{34741BA4-E338-484C-B456-59AEC3EBEF49}" type="pres">
      <dgm:prSet presAssocID="{EC35EE97-DBE3-4645-A052-335A9D05E4CC}" presName="bkgdShape" presStyleLbl="node1" presStyleIdx="1" presStyleCnt="5"/>
      <dgm:spPr/>
    </dgm:pt>
    <dgm:pt modelId="{5A49C015-00B5-468E-9D5B-A4E0D4C0002C}" type="pres">
      <dgm:prSet presAssocID="{EC35EE97-DBE3-4645-A052-335A9D05E4CC}" presName="nodeTx" presStyleLbl="node1" presStyleIdx="1" presStyleCnt="5">
        <dgm:presLayoutVars>
          <dgm:bulletEnabled val="1"/>
        </dgm:presLayoutVars>
      </dgm:prSet>
      <dgm:spPr/>
    </dgm:pt>
    <dgm:pt modelId="{F0E15A3F-6BE3-4614-AA16-39F14E70E06F}" type="pres">
      <dgm:prSet presAssocID="{EC35EE97-DBE3-4645-A052-335A9D05E4CC}" presName="invisiNode" presStyleLbl="node1" presStyleIdx="1" presStyleCnt="5"/>
      <dgm:spPr/>
    </dgm:pt>
    <dgm:pt modelId="{5530D0ED-9491-43BE-AC12-B80E8961496B}" type="pres">
      <dgm:prSet presAssocID="{EC35EE97-DBE3-4645-A052-335A9D05E4CC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ABA4EAA8-9C19-4519-85F9-7905BD043888}" type="pres">
      <dgm:prSet presAssocID="{56EA69BA-15BD-4F9F-AAC3-7015784FD403}" presName="sibTrans" presStyleLbl="sibTrans2D1" presStyleIdx="0" presStyleCnt="0"/>
      <dgm:spPr/>
    </dgm:pt>
    <dgm:pt modelId="{35DE45F5-E72C-49D9-8BEF-E1F81417EE4A}" type="pres">
      <dgm:prSet presAssocID="{D3AF20EB-9BBF-4982-9EC5-E259EFB9D85C}" presName="compNode" presStyleCnt="0"/>
      <dgm:spPr/>
    </dgm:pt>
    <dgm:pt modelId="{2992CB03-8D7A-4B44-A27D-C5DBBD003FE8}" type="pres">
      <dgm:prSet presAssocID="{D3AF20EB-9BBF-4982-9EC5-E259EFB9D85C}" presName="bkgdShape" presStyleLbl="node1" presStyleIdx="2" presStyleCnt="5"/>
      <dgm:spPr/>
    </dgm:pt>
    <dgm:pt modelId="{99345D0A-B10A-4FA1-87B3-C33E2AB88BA6}" type="pres">
      <dgm:prSet presAssocID="{D3AF20EB-9BBF-4982-9EC5-E259EFB9D85C}" presName="nodeTx" presStyleLbl="node1" presStyleIdx="2" presStyleCnt="5">
        <dgm:presLayoutVars>
          <dgm:bulletEnabled val="1"/>
        </dgm:presLayoutVars>
      </dgm:prSet>
      <dgm:spPr/>
    </dgm:pt>
    <dgm:pt modelId="{75A27972-F1F5-4C19-8845-1C8A135AB766}" type="pres">
      <dgm:prSet presAssocID="{D3AF20EB-9BBF-4982-9EC5-E259EFB9D85C}" presName="invisiNode" presStyleLbl="node1" presStyleIdx="2" presStyleCnt="5"/>
      <dgm:spPr/>
    </dgm:pt>
    <dgm:pt modelId="{58633790-EB90-46B6-98CC-3FB780B59C79}" type="pres">
      <dgm:prSet presAssocID="{D3AF20EB-9BBF-4982-9EC5-E259EFB9D85C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lícia"/>
        </a:ext>
      </dgm:extLst>
    </dgm:pt>
    <dgm:pt modelId="{8464450B-FC75-4F3D-B83E-00FDB3173467}" type="pres">
      <dgm:prSet presAssocID="{9299D966-05CF-44EE-AFCF-C052573BEC53}" presName="sibTrans" presStyleLbl="sibTrans2D1" presStyleIdx="0" presStyleCnt="0"/>
      <dgm:spPr/>
    </dgm:pt>
    <dgm:pt modelId="{F82A5E50-1B63-4B6C-BB8E-FE5375BA4247}" type="pres">
      <dgm:prSet presAssocID="{34897562-2ABD-4055-A0EA-DFD38FFC1ED9}" presName="compNode" presStyleCnt="0"/>
      <dgm:spPr/>
    </dgm:pt>
    <dgm:pt modelId="{FD11C2C4-F9CD-4A97-802C-60E45BFD9C2A}" type="pres">
      <dgm:prSet presAssocID="{34897562-2ABD-4055-A0EA-DFD38FFC1ED9}" presName="bkgdShape" presStyleLbl="node1" presStyleIdx="3" presStyleCnt="5"/>
      <dgm:spPr/>
    </dgm:pt>
    <dgm:pt modelId="{16E19E55-30A3-49EF-B8D9-1214EBD77602}" type="pres">
      <dgm:prSet presAssocID="{34897562-2ABD-4055-A0EA-DFD38FFC1ED9}" presName="nodeTx" presStyleLbl="node1" presStyleIdx="3" presStyleCnt="5">
        <dgm:presLayoutVars>
          <dgm:bulletEnabled val="1"/>
        </dgm:presLayoutVars>
      </dgm:prSet>
      <dgm:spPr/>
    </dgm:pt>
    <dgm:pt modelId="{0FBDE022-8829-4745-9E89-F7E4E380C538}" type="pres">
      <dgm:prSet presAssocID="{34897562-2ABD-4055-A0EA-DFD38FFC1ED9}" presName="invisiNode" presStyleLbl="node1" presStyleIdx="3" presStyleCnt="5"/>
      <dgm:spPr/>
    </dgm:pt>
    <dgm:pt modelId="{24D76C07-D6B6-4994-96A4-FCD356FFD2E8}" type="pres">
      <dgm:prSet presAssocID="{34897562-2ABD-4055-A0EA-DFD38FFC1ED9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F204206E-6475-44FD-BD82-18C6F6FC36DF}" type="pres">
      <dgm:prSet presAssocID="{EFED63F7-97A3-4801-9E65-848958319455}" presName="sibTrans" presStyleLbl="sibTrans2D1" presStyleIdx="0" presStyleCnt="0"/>
      <dgm:spPr/>
    </dgm:pt>
    <dgm:pt modelId="{AAB53A52-AC9F-4129-8C10-98DA95A683F6}" type="pres">
      <dgm:prSet presAssocID="{5C7A2774-EC30-4D74-B994-099B7D25877B}" presName="compNode" presStyleCnt="0"/>
      <dgm:spPr/>
    </dgm:pt>
    <dgm:pt modelId="{68B88F2F-60C6-4630-B9C0-CD9AB7004228}" type="pres">
      <dgm:prSet presAssocID="{5C7A2774-EC30-4D74-B994-099B7D25877B}" presName="bkgdShape" presStyleLbl="node1" presStyleIdx="4" presStyleCnt="5"/>
      <dgm:spPr/>
    </dgm:pt>
    <dgm:pt modelId="{FA449C4E-3B4C-4516-9AE4-B636B17E49FA}" type="pres">
      <dgm:prSet presAssocID="{5C7A2774-EC30-4D74-B994-099B7D25877B}" presName="nodeTx" presStyleLbl="node1" presStyleIdx="4" presStyleCnt="5">
        <dgm:presLayoutVars>
          <dgm:bulletEnabled val="1"/>
        </dgm:presLayoutVars>
      </dgm:prSet>
      <dgm:spPr/>
    </dgm:pt>
    <dgm:pt modelId="{BC4B02E9-E7C6-4EBD-8CB4-B1F0E6803116}" type="pres">
      <dgm:prSet presAssocID="{5C7A2774-EC30-4D74-B994-099B7D25877B}" presName="invisiNode" presStyleLbl="node1" presStyleIdx="4" presStyleCnt="5"/>
      <dgm:spPr/>
    </dgm:pt>
    <dgm:pt modelId="{4452D085-605D-4E58-912B-CB586D27C56E}" type="pres">
      <dgm:prSet presAssocID="{5C7A2774-EC30-4D74-B994-099B7D25877B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guete"/>
        </a:ext>
      </dgm:extLst>
    </dgm:pt>
  </dgm:ptLst>
  <dgm:cxnLst>
    <dgm:cxn modelId="{03B20B14-EFE9-4A1D-98E5-9332DD0A781F}" srcId="{FF82EFD3-7B19-4A16-BBCB-052A44DE7296}" destId="{34897562-2ABD-4055-A0EA-DFD38FFC1ED9}" srcOrd="3" destOrd="0" parTransId="{A3D381F1-B5D7-4610-824D-5AF6D2EE0954}" sibTransId="{EFED63F7-97A3-4801-9E65-848958319455}"/>
    <dgm:cxn modelId="{15E6FD2E-28AB-4FB4-B130-C0B49677E120}" type="presOf" srcId="{5C7A2774-EC30-4D74-B994-099B7D25877B}" destId="{FA449C4E-3B4C-4516-9AE4-B636B17E49FA}" srcOrd="1" destOrd="0" presId="urn:microsoft.com/office/officeart/2005/8/layout/hList7"/>
    <dgm:cxn modelId="{AB1F7F2F-C6B2-46B1-AA86-C65BEE3B5526}" type="presOf" srcId="{EC35EE97-DBE3-4645-A052-335A9D05E4CC}" destId="{5A49C015-00B5-468E-9D5B-A4E0D4C0002C}" srcOrd="1" destOrd="0" presId="urn:microsoft.com/office/officeart/2005/8/layout/hList7"/>
    <dgm:cxn modelId="{41AA8F2F-5C5A-478A-99C9-B1433C443910}" type="presOf" srcId="{EC35EE97-DBE3-4645-A052-335A9D05E4CC}" destId="{34741BA4-E338-484C-B456-59AEC3EBEF49}" srcOrd="0" destOrd="0" presId="urn:microsoft.com/office/officeart/2005/8/layout/hList7"/>
    <dgm:cxn modelId="{22598C32-EB16-4E8D-BD14-C3B5A2CDF9B5}" type="presOf" srcId="{9299D966-05CF-44EE-AFCF-C052573BEC53}" destId="{8464450B-FC75-4F3D-B83E-00FDB3173467}" srcOrd="0" destOrd="0" presId="urn:microsoft.com/office/officeart/2005/8/layout/hList7"/>
    <dgm:cxn modelId="{17641435-9624-4B6A-828B-AA93BA1B803F}" srcId="{FF82EFD3-7B19-4A16-BBCB-052A44DE7296}" destId="{EC35EE97-DBE3-4645-A052-335A9D05E4CC}" srcOrd="1" destOrd="0" parTransId="{68F7B9F9-2DCD-4518-9A55-0B52D4B7FB5D}" sibTransId="{56EA69BA-15BD-4F9F-AAC3-7015784FD403}"/>
    <dgm:cxn modelId="{2FD2085E-33F9-4455-86D9-72D8DC0325DD}" type="presOf" srcId="{D9301D24-F26C-4BA9-85B8-45620190843A}" destId="{B24877A1-651A-46AB-B99D-0CA08FFA3350}" srcOrd="1" destOrd="0" presId="urn:microsoft.com/office/officeart/2005/8/layout/hList7"/>
    <dgm:cxn modelId="{0808A849-E2C7-491D-AA99-4071D41563F0}" srcId="{FF82EFD3-7B19-4A16-BBCB-052A44DE7296}" destId="{5C7A2774-EC30-4D74-B994-099B7D25877B}" srcOrd="4" destOrd="0" parTransId="{0854E4AC-2812-4963-A36C-B9CE3870D52D}" sibTransId="{021B9FFB-94DC-4268-8C53-736FB86E21FB}"/>
    <dgm:cxn modelId="{360DAB51-4145-4BA9-80BB-B51124F4802F}" type="presOf" srcId="{34897562-2ABD-4055-A0EA-DFD38FFC1ED9}" destId="{FD11C2C4-F9CD-4A97-802C-60E45BFD9C2A}" srcOrd="0" destOrd="0" presId="urn:microsoft.com/office/officeart/2005/8/layout/hList7"/>
    <dgm:cxn modelId="{914FF457-E360-41F5-9218-7507C941167B}" type="presOf" srcId="{D3AF20EB-9BBF-4982-9EC5-E259EFB9D85C}" destId="{2992CB03-8D7A-4B44-A27D-C5DBBD003FE8}" srcOrd="0" destOrd="0" presId="urn:microsoft.com/office/officeart/2005/8/layout/hList7"/>
    <dgm:cxn modelId="{26357B78-320B-47C3-BC18-ACA79937A2AC}" type="presOf" srcId="{34897562-2ABD-4055-A0EA-DFD38FFC1ED9}" destId="{16E19E55-30A3-49EF-B8D9-1214EBD77602}" srcOrd="1" destOrd="0" presId="urn:microsoft.com/office/officeart/2005/8/layout/hList7"/>
    <dgm:cxn modelId="{2D05F885-CD8E-474F-901D-169CE0506919}" type="presOf" srcId="{D9301D24-F26C-4BA9-85B8-45620190843A}" destId="{2C3551C8-B0B4-4525-B3CA-A50AEBE29976}" srcOrd="0" destOrd="0" presId="urn:microsoft.com/office/officeart/2005/8/layout/hList7"/>
    <dgm:cxn modelId="{030C0DA5-6230-49B5-B0B3-DDBAB23C7A98}" srcId="{FF82EFD3-7B19-4A16-BBCB-052A44DE7296}" destId="{D9301D24-F26C-4BA9-85B8-45620190843A}" srcOrd="0" destOrd="0" parTransId="{CF0C6DE3-9BA9-480E-8265-672C8A1D5342}" sibTransId="{3E5DE6A3-0E90-4F35-B6DE-0225645AFE64}"/>
    <dgm:cxn modelId="{BC0EB4A7-1678-4AE3-AD29-E6D9792F86FB}" type="presOf" srcId="{D3AF20EB-9BBF-4982-9EC5-E259EFB9D85C}" destId="{99345D0A-B10A-4FA1-87B3-C33E2AB88BA6}" srcOrd="1" destOrd="0" presId="urn:microsoft.com/office/officeart/2005/8/layout/hList7"/>
    <dgm:cxn modelId="{D93DE6B7-9002-4DDC-8434-96CA5490A5B7}" type="presOf" srcId="{56EA69BA-15BD-4F9F-AAC3-7015784FD403}" destId="{ABA4EAA8-9C19-4519-85F9-7905BD043888}" srcOrd="0" destOrd="0" presId="urn:microsoft.com/office/officeart/2005/8/layout/hList7"/>
    <dgm:cxn modelId="{36F994BC-B560-45BB-97EE-961B0A51897D}" type="presOf" srcId="{FF82EFD3-7B19-4A16-BBCB-052A44DE7296}" destId="{69F50169-E234-4FB7-A483-E315194FF683}" srcOrd="0" destOrd="0" presId="urn:microsoft.com/office/officeart/2005/8/layout/hList7"/>
    <dgm:cxn modelId="{4D3256C6-DE15-4EA8-B880-E392675B25C8}" type="presOf" srcId="{5C7A2774-EC30-4D74-B994-099B7D25877B}" destId="{68B88F2F-60C6-4630-B9C0-CD9AB7004228}" srcOrd="0" destOrd="0" presId="urn:microsoft.com/office/officeart/2005/8/layout/hList7"/>
    <dgm:cxn modelId="{A0EE1BD8-CC37-4B6F-8EF2-EA5218D187C5}" type="presOf" srcId="{3E5DE6A3-0E90-4F35-B6DE-0225645AFE64}" destId="{1108735E-166C-474F-A9A0-FFE33EFCEDFC}" srcOrd="0" destOrd="0" presId="urn:microsoft.com/office/officeart/2005/8/layout/hList7"/>
    <dgm:cxn modelId="{355C4CEA-F43F-41EC-886F-F51CA4032AD4}" type="presOf" srcId="{EFED63F7-97A3-4801-9E65-848958319455}" destId="{F204206E-6475-44FD-BD82-18C6F6FC36DF}" srcOrd="0" destOrd="0" presId="urn:microsoft.com/office/officeart/2005/8/layout/hList7"/>
    <dgm:cxn modelId="{8A5F13F1-77B0-4BC6-8B4E-CDD74A8F38DF}" srcId="{FF82EFD3-7B19-4A16-BBCB-052A44DE7296}" destId="{D3AF20EB-9BBF-4982-9EC5-E259EFB9D85C}" srcOrd="2" destOrd="0" parTransId="{7B0765B9-4804-4C92-B0D8-1446791D278F}" sibTransId="{9299D966-05CF-44EE-AFCF-C052573BEC53}"/>
    <dgm:cxn modelId="{A201E96A-21E7-4671-9A8A-A7C69C6CEF42}" type="presParOf" srcId="{69F50169-E234-4FB7-A483-E315194FF683}" destId="{262DE43C-9094-4C9F-B945-2787583E0951}" srcOrd="0" destOrd="0" presId="urn:microsoft.com/office/officeart/2005/8/layout/hList7"/>
    <dgm:cxn modelId="{6965FF69-97AF-4D32-80EE-A7DB0B234F18}" type="presParOf" srcId="{69F50169-E234-4FB7-A483-E315194FF683}" destId="{850745F7-D50C-4E59-A402-97ED71B5DCA2}" srcOrd="1" destOrd="0" presId="urn:microsoft.com/office/officeart/2005/8/layout/hList7"/>
    <dgm:cxn modelId="{1A8727A1-5E98-41A5-8CCD-E1117E576D85}" type="presParOf" srcId="{850745F7-D50C-4E59-A402-97ED71B5DCA2}" destId="{B5CD7A7F-7C42-4B5C-937D-D923CBF8657B}" srcOrd="0" destOrd="0" presId="urn:microsoft.com/office/officeart/2005/8/layout/hList7"/>
    <dgm:cxn modelId="{ABFFDA47-50A0-4138-BBBC-4EBB2D0FA7FF}" type="presParOf" srcId="{B5CD7A7F-7C42-4B5C-937D-D923CBF8657B}" destId="{2C3551C8-B0B4-4525-B3CA-A50AEBE29976}" srcOrd="0" destOrd="0" presId="urn:microsoft.com/office/officeart/2005/8/layout/hList7"/>
    <dgm:cxn modelId="{4FC38FCD-E5DC-44B6-90FD-7060BC762C92}" type="presParOf" srcId="{B5CD7A7F-7C42-4B5C-937D-D923CBF8657B}" destId="{B24877A1-651A-46AB-B99D-0CA08FFA3350}" srcOrd="1" destOrd="0" presId="urn:microsoft.com/office/officeart/2005/8/layout/hList7"/>
    <dgm:cxn modelId="{D293CFD4-9C01-4B1E-B243-E367AB8C8617}" type="presParOf" srcId="{B5CD7A7F-7C42-4B5C-937D-D923CBF8657B}" destId="{D122529C-72B7-44C2-BF75-3BC99F47FCAC}" srcOrd="2" destOrd="0" presId="urn:microsoft.com/office/officeart/2005/8/layout/hList7"/>
    <dgm:cxn modelId="{3B9F73F3-1508-4E58-B8B3-BB5636DFD320}" type="presParOf" srcId="{B5CD7A7F-7C42-4B5C-937D-D923CBF8657B}" destId="{A525B39C-91A0-49DE-885D-BFD516D0A754}" srcOrd="3" destOrd="0" presId="urn:microsoft.com/office/officeart/2005/8/layout/hList7"/>
    <dgm:cxn modelId="{E2E8901E-ADA2-4690-94E8-D7FA4D5798CC}" type="presParOf" srcId="{850745F7-D50C-4E59-A402-97ED71B5DCA2}" destId="{1108735E-166C-474F-A9A0-FFE33EFCEDFC}" srcOrd="1" destOrd="0" presId="urn:microsoft.com/office/officeart/2005/8/layout/hList7"/>
    <dgm:cxn modelId="{6CFFBFB2-E791-4387-B16C-AF08B545D55D}" type="presParOf" srcId="{850745F7-D50C-4E59-A402-97ED71B5DCA2}" destId="{A4D966AA-9639-4A1A-88BD-4B714B91BC85}" srcOrd="2" destOrd="0" presId="urn:microsoft.com/office/officeart/2005/8/layout/hList7"/>
    <dgm:cxn modelId="{E4C7775E-EC9C-4D0C-B0E0-B28991DB57E5}" type="presParOf" srcId="{A4D966AA-9639-4A1A-88BD-4B714B91BC85}" destId="{34741BA4-E338-484C-B456-59AEC3EBEF49}" srcOrd="0" destOrd="0" presId="urn:microsoft.com/office/officeart/2005/8/layout/hList7"/>
    <dgm:cxn modelId="{A6948500-E9A4-4E60-8096-3AA4A1E8CE75}" type="presParOf" srcId="{A4D966AA-9639-4A1A-88BD-4B714B91BC85}" destId="{5A49C015-00B5-468E-9D5B-A4E0D4C0002C}" srcOrd="1" destOrd="0" presId="urn:microsoft.com/office/officeart/2005/8/layout/hList7"/>
    <dgm:cxn modelId="{4CDA7429-2121-4F1B-9923-34BB3AADAF4F}" type="presParOf" srcId="{A4D966AA-9639-4A1A-88BD-4B714B91BC85}" destId="{F0E15A3F-6BE3-4614-AA16-39F14E70E06F}" srcOrd="2" destOrd="0" presId="urn:microsoft.com/office/officeart/2005/8/layout/hList7"/>
    <dgm:cxn modelId="{ECC0C836-CA48-45FE-8F83-58308B610226}" type="presParOf" srcId="{A4D966AA-9639-4A1A-88BD-4B714B91BC85}" destId="{5530D0ED-9491-43BE-AC12-B80E8961496B}" srcOrd="3" destOrd="0" presId="urn:microsoft.com/office/officeart/2005/8/layout/hList7"/>
    <dgm:cxn modelId="{C6A8E2F3-BE32-488E-8D53-789162D001CF}" type="presParOf" srcId="{850745F7-D50C-4E59-A402-97ED71B5DCA2}" destId="{ABA4EAA8-9C19-4519-85F9-7905BD043888}" srcOrd="3" destOrd="0" presId="urn:microsoft.com/office/officeart/2005/8/layout/hList7"/>
    <dgm:cxn modelId="{116FD3A5-27DA-478F-91B0-405ECA602688}" type="presParOf" srcId="{850745F7-D50C-4E59-A402-97ED71B5DCA2}" destId="{35DE45F5-E72C-49D9-8BEF-E1F81417EE4A}" srcOrd="4" destOrd="0" presId="urn:microsoft.com/office/officeart/2005/8/layout/hList7"/>
    <dgm:cxn modelId="{BCCAB0FE-EDD5-45D3-814D-11094D3783CE}" type="presParOf" srcId="{35DE45F5-E72C-49D9-8BEF-E1F81417EE4A}" destId="{2992CB03-8D7A-4B44-A27D-C5DBBD003FE8}" srcOrd="0" destOrd="0" presId="urn:microsoft.com/office/officeart/2005/8/layout/hList7"/>
    <dgm:cxn modelId="{14F9678F-5C59-4D2D-BA8D-DCF92B3FAE28}" type="presParOf" srcId="{35DE45F5-E72C-49D9-8BEF-E1F81417EE4A}" destId="{99345D0A-B10A-4FA1-87B3-C33E2AB88BA6}" srcOrd="1" destOrd="0" presId="urn:microsoft.com/office/officeart/2005/8/layout/hList7"/>
    <dgm:cxn modelId="{418CFBC1-B5CC-440B-91DE-AD5E0E07A95A}" type="presParOf" srcId="{35DE45F5-E72C-49D9-8BEF-E1F81417EE4A}" destId="{75A27972-F1F5-4C19-8845-1C8A135AB766}" srcOrd="2" destOrd="0" presId="urn:microsoft.com/office/officeart/2005/8/layout/hList7"/>
    <dgm:cxn modelId="{AD35D71D-C3ED-4D48-9AC5-9468A6841E38}" type="presParOf" srcId="{35DE45F5-E72C-49D9-8BEF-E1F81417EE4A}" destId="{58633790-EB90-46B6-98CC-3FB780B59C79}" srcOrd="3" destOrd="0" presId="urn:microsoft.com/office/officeart/2005/8/layout/hList7"/>
    <dgm:cxn modelId="{76858243-BF47-4489-B463-B5DECF6539A9}" type="presParOf" srcId="{850745F7-D50C-4E59-A402-97ED71B5DCA2}" destId="{8464450B-FC75-4F3D-B83E-00FDB3173467}" srcOrd="5" destOrd="0" presId="urn:microsoft.com/office/officeart/2005/8/layout/hList7"/>
    <dgm:cxn modelId="{49FDC76A-5CB1-4342-B113-AE73B21B0B5B}" type="presParOf" srcId="{850745F7-D50C-4E59-A402-97ED71B5DCA2}" destId="{F82A5E50-1B63-4B6C-BB8E-FE5375BA4247}" srcOrd="6" destOrd="0" presId="urn:microsoft.com/office/officeart/2005/8/layout/hList7"/>
    <dgm:cxn modelId="{1B9F5C0D-13B5-4F14-A261-A9A1EB697473}" type="presParOf" srcId="{F82A5E50-1B63-4B6C-BB8E-FE5375BA4247}" destId="{FD11C2C4-F9CD-4A97-802C-60E45BFD9C2A}" srcOrd="0" destOrd="0" presId="urn:microsoft.com/office/officeart/2005/8/layout/hList7"/>
    <dgm:cxn modelId="{F414377E-1CBE-44D4-8D9C-6EB244821F3E}" type="presParOf" srcId="{F82A5E50-1B63-4B6C-BB8E-FE5375BA4247}" destId="{16E19E55-30A3-49EF-B8D9-1214EBD77602}" srcOrd="1" destOrd="0" presId="urn:microsoft.com/office/officeart/2005/8/layout/hList7"/>
    <dgm:cxn modelId="{E15C9F19-9EFB-427F-BC71-A5EA89205B6C}" type="presParOf" srcId="{F82A5E50-1B63-4B6C-BB8E-FE5375BA4247}" destId="{0FBDE022-8829-4745-9E89-F7E4E380C538}" srcOrd="2" destOrd="0" presId="urn:microsoft.com/office/officeart/2005/8/layout/hList7"/>
    <dgm:cxn modelId="{5DF2289F-F6DB-45B7-B7F1-8741A9F3BE04}" type="presParOf" srcId="{F82A5E50-1B63-4B6C-BB8E-FE5375BA4247}" destId="{24D76C07-D6B6-4994-96A4-FCD356FFD2E8}" srcOrd="3" destOrd="0" presId="urn:microsoft.com/office/officeart/2005/8/layout/hList7"/>
    <dgm:cxn modelId="{EACCA2E9-24A6-4EA8-9292-BE5E2F50CCCF}" type="presParOf" srcId="{850745F7-D50C-4E59-A402-97ED71B5DCA2}" destId="{F204206E-6475-44FD-BD82-18C6F6FC36DF}" srcOrd="7" destOrd="0" presId="urn:microsoft.com/office/officeart/2005/8/layout/hList7"/>
    <dgm:cxn modelId="{3E4CBDA7-DDD1-4640-94C0-0E7D1447940C}" type="presParOf" srcId="{850745F7-D50C-4E59-A402-97ED71B5DCA2}" destId="{AAB53A52-AC9F-4129-8C10-98DA95A683F6}" srcOrd="8" destOrd="0" presId="urn:microsoft.com/office/officeart/2005/8/layout/hList7"/>
    <dgm:cxn modelId="{176F0953-9799-4734-8B5E-6A09AF67C5D7}" type="presParOf" srcId="{AAB53A52-AC9F-4129-8C10-98DA95A683F6}" destId="{68B88F2F-60C6-4630-B9C0-CD9AB7004228}" srcOrd="0" destOrd="0" presId="urn:microsoft.com/office/officeart/2005/8/layout/hList7"/>
    <dgm:cxn modelId="{0DBC3AED-65AB-4895-AA12-92AC0E9894D2}" type="presParOf" srcId="{AAB53A52-AC9F-4129-8C10-98DA95A683F6}" destId="{FA449C4E-3B4C-4516-9AE4-B636B17E49FA}" srcOrd="1" destOrd="0" presId="urn:microsoft.com/office/officeart/2005/8/layout/hList7"/>
    <dgm:cxn modelId="{0BED0DE4-D3CC-46B5-A5E7-18624BA58EE2}" type="presParOf" srcId="{AAB53A52-AC9F-4129-8C10-98DA95A683F6}" destId="{BC4B02E9-E7C6-4EBD-8CB4-B1F0E6803116}" srcOrd="2" destOrd="0" presId="urn:microsoft.com/office/officeart/2005/8/layout/hList7"/>
    <dgm:cxn modelId="{B02C39C2-8C90-40E7-B68B-227B3C46EC32}" type="presParOf" srcId="{AAB53A52-AC9F-4129-8C10-98DA95A683F6}" destId="{4452D085-605D-4E58-912B-CB586D27C56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6AF883-A701-4041-A275-FB98DB3C829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F2DEA41-026D-461B-9425-D7100D7A0601}">
      <dgm:prSet/>
      <dgm:spPr/>
      <dgm:t>
        <a:bodyPr/>
        <a:lstStyle/>
        <a:p>
          <a:r>
            <a:rPr lang="pt-BR"/>
            <a:t>Funções objetivo</a:t>
          </a:r>
        </a:p>
      </dgm:t>
    </dgm:pt>
    <dgm:pt modelId="{20E3DC6F-B445-4D64-B52D-A171EA5A433B}" type="parTrans" cxnId="{FEB169C5-E857-454E-989F-EFC814E37319}">
      <dgm:prSet/>
      <dgm:spPr/>
      <dgm:t>
        <a:bodyPr/>
        <a:lstStyle/>
        <a:p>
          <a:endParaRPr lang="pt-BR"/>
        </a:p>
      </dgm:t>
    </dgm:pt>
    <dgm:pt modelId="{477B9E3B-C3BE-4D5C-822E-939A8EFDF6B2}" type="sibTrans" cxnId="{FEB169C5-E857-454E-989F-EFC814E37319}">
      <dgm:prSet/>
      <dgm:spPr/>
      <dgm:t>
        <a:bodyPr/>
        <a:lstStyle/>
        <a:p>
          <a:endParaRPr lang="pt-BR"/>
        </a:p>
      </dgm:t>
    </dgm:pt>
    <dgm:pt modelId="{19581FC1-9FB9-4DA3-B376-A80BD4BAEC38}">
      <dgm:prSet/>
      <dgm:spPr/>
      <dgm:t>
        <a:bodyPr/>
        <a:lstStyle/>
        <a:p>
          <a:r>
            <a:rPr lang="pt-BR" dirty="0"/>
            <a:t>Equações matemáticas que representam o que se deseja melhorar</a:t>
          </a:r>
        </a:p>
      </dgm:t>
    </dgm:pt>
    <dgm:pt modelId="{24517E79-D1C9-4A48-A9CD-6D36BA1D6518}" type="parTrans" cxnId="{F744CF98-9A43-4826-8A4B-28BE18C1EC21}">
      <dgm:prSet/>
      <dgm:spPr/>
      <dgm:t>
        <a:bodyPr/>
        <a:lstStyle/>
        <a:p>
          <a:endParaRPr lang="pt-BR"/>
        </a:p>
      </dgm:t>
    </dgm:pt>
    <dgm:pt modelId="{3F0333AE-EC8F-4C30-8A52-BF4AAB708B9F}" type="sibTrans" cxnId="{F744CF98-9A43-4826-8A4B-28BE18C1EC21}">
      <dgm:prSet/>
      <dgm:spPr/>
      <dgm:t>
        <a:bodyPr/>
        <a:lstStyle/>
        <a:p>
          <a:endParaRPr lang="pt-BR"/>
        </a:p>
      </dgm:t>
    </dgm:pt>
    <dgm:pt modelId="{9EBF99D9-3866-422B-BB43-381E46EDE698}">
      <dgm:prSet/>
      <dgm:spPr/>
      <dgm:t>
        <a:bodyPr/>
        <a:lstStyle/>
        <a:p>
          <a:r>
            <a:rPr lang="pt-BR"/>
            <a:t>Parâmetros</a:t>
          </a:r>
        </a:p>
      </dgm:t>
    </dgm:pt>
    <dgm:pt modelId="{BDF1BBCC-01A1-4EE0-874B-D3FDA5309525}" type="parTrans" cxnId="{2A987088-A545-412C-9DB6-8F40ADDA1530}">
      <dgm:prSet/>
      <dgm:spPr/>
      <dgm:t>
        <a:bodyPr/>
        <a:lstStyle/>
        <a:p>
          <a:endParaRPr lang="pt-BR"/>
        </a:p>
      </dgm:t>
    </dgm:pt>
    <dgm:pt modelId="{556BA636-270A-4C16-8771-B76A49A33CEF}" type="sibTrans" cxnId="{2A987088-A545-412C-9DB6-8F40ADDA1530}">
      <dgm:prSet/>
      <dgm:spPr/>
      <dgm:t>
        <a:bodyPr/>
        <a:lstStyle/>
        <a:p>
          <a:endParaRPr lang="pt-BR"/>
        </a:p>
      </dgm:t>
    </dgm:pt>
    <dgm:pt modelId="{E4977147-0A5D-4569-8BC6-0AE8E730B335}">
      <dgm:prSet/>
      <dgm:spPr/>
      <dgm:t>
        <a:bodyPr/>
        <a:lstStyle/>
        <a:p>
          <a:r>
            <a:rPr lang="pt-BR" dirty="0"/>
            <a:t>Aspectos do problema que podem ser ajustados visando obter soluções ótimas.</a:t>
          </a:r>
        </a:p>
      </dgm:t>
    </dgm:pt>
    <dgm:pt modelId="{13918AA9-0E87-4639-B679-796D80B18A72}" type="parTrans" cxnId="{1E711BC7-DA97-492C-A981-3193DBDEFAB6}">
      <dgm:prSet/>
      <dgm:spPr/>
      <dgm:t>
        <a:bodyPr/>
        <a:lstStyle/>
        <a:p>
          <a:endParaRPr lang="pt-BR"/>
        </a:p>
      </dgm:t>
    </dgm:pt>
    <dgm:pt modelId="{FE62927F-BFD0-4F7A-8267-08BFA7FE2A23}" type="sibTrans" cxnId="{1E711BC7-DA97-492C-A981-3193DBDEFAB6}">
      <dgm:prSet/>
      <dgm:spPr/>
      <dgm:t>
        <a:bodyPr/>
        <a:lstStyle/>
        <a:p>
          <a:endParaRPr lang="pt-BR"/>
        </a:p>
      </dgm:t>
    </dgm:pt>
    <dgm:pt modelId="{D0A0723A-C935-4491-8BFC-06C097990F95}">
      <dgm:prSet/>
      <dgm:spPr/>
      <dgm:t>
        <a:bodyPr/>
        <a:lstStyle/>
        <a:p>
          <a:r>
            <a:rPr lang="pt-BR"/>
            <a:t>Espaço de busca</a:t>
          </a:r>
        </a:p>
      </dgm:t>
    </dgm:pt>
    <dgm:pt modelId="{0EF951FB-DF9F-4F73-BD48-E85581E47C95}" type="parTrans" cxnId="{142CD93B-DE21-41D1-9DBD-980E10567052}">
      <dgm:prSet/>
      <dgm:spPr/>
      <dgm:t>
        <a:bodyPr/>
        <a:lstStyle/>
        <a:p>
          <a:endParaRPr lang="pt-BR"/>
        </a:p>
      </dgm:t>
    </dgm:pt>
    <dgm:pt modelId="{7C45FDAD-1F9A-448F-ADF7-518BD8686EC7}" type="sibTrans" cxnId="{142CD93B-DE21-41D1-9DBD-980E10567052}">
      <dgm:prSet/>
      <dgm:spPr/>
      <dgm:t>
        <a:bodyPr/>
        <a:lstStyle/>
        <a:p>
          <a:endParaRPr lang="pt-BR"/>
        </a:p>
      </dgm:t>
    </dgm:pt>
    <dgm:pt modelId="{4F885C08-261B-4A4D-8D4E-97E7D699D37F}">
      <dgm:prSet/>
      <dgm:spPr/>
      <dgm:t>
        <a:bodyPr/>
        <a:lstStyle/>
        <a:p>
          <a:r>
            <a:rPr lang="pt-BR" dirty="0"/>
            <a:t>Domínio que contém os valores dos parâmetros.</a:t>
          </a:r>
        </a:p>
      </dgm:t>
    </dgm:pt>
    <dgm:pt modelId="{3DA4E551-CBD8-416E-898C-3CB318FDF5A3}" type="parTrans" cxnId="{1F066E2A-4793-41B1-822D-841B4607A12F}">
      <dgm:prSet/>
      <dgm:spPr/>
      <dgm:t>
        <a:bodyPr/>
        <a:lstStyle/>
        <a:p>
          <a:endParaRPr lang="pt-BR"/>
        </a:p>
      </dgm:t>
    </dgm:pt>
    <dgm:pt modelId="{5C8E47B5-DED9-47B6-BD6F-1FFA99C32C3E}" type="sibTrans" cxnId="{1F066E2A-4793-41B1-822D-841B4607A12F}">
      <dgm:prSet/>
      <dgm:spPr/>
      <dgm:t>
        <a:bodyPr/>
        <a:lstStyle/>
        <a:p>
          <a:endParaRPr lang="pt-BR"/>
        </a:p>
      </dgm:t>
    </dgm:pt>
    <dgm:pt modelId="{B15B0FC1-AED5-4DD5-B140-E02C76B2D6D4}">
      <dgm:prSet/>
      <dgm:spPr/>
      <dgm:t>
        <a:bodyPr/>
        <a:lstStyle/>
        <a:p>
          <a:r>
            <a:rPr lang="pt-BR"/>
            <a:t>Espaço de objetivos</a:t>
          </a:r>
        </a:p>
      </dgm:t>
    </dgm:pt>
    <dgm:pt modelId="{FCEE5A56-1CE9-419B-B55C-59F6B3DEC00E}" type="parTrans" cxnId="{38FE782E-A00B-4373-9098-BBD89FAD072E}">
      <dgm:prSet/>
      <dgm:spPr/>
      <dgm:t>
        <a:bodyPr/>
        <a:lstStyle/>
        <a:p>
          <a:endParaRPr lang="pt-BR"/>
        </a:p>
      </dgm:t>
    </dgm:pt>
    <dgm:pt modelId="{17A34DFB-FE79-44BC-A610-EA42A2188D7B}" type="sibTrans" cxnId="{38FE782E-A00B-4373-9098-BBD89FAD072E}">
      <dgm:prSet/>
      <dgm:spPr/>
      <dgm:t>
        <a:bodyPr/>
        <a:lstStyle/>
        <a:p>
          <a:endParaRPr lang="pt-BR"/>
        </a:p>
      </dgm:t>
    </dgm:pt>
    <dgm:pt modelId="{AD6313AF-2F1E-439C-B810-2926605B24A5}">
      <dgm:prSet/>
      <dgm:spPr/>
      <dgm:t>
        <a:bodyPr/>
        <a:lstStyle/>
        <a:p>
          <a:r>
            <a:rPr lang="pt-BR"/>
            <a:t>Restrições</a:t>
          </a:r>
        </a:p>
      </dgm:t>
    </dgm:pt>
    <dgm:pt modelId="{278B801D-36D9-4F8B-9E52-9E12D7CA32BF}" type="parTrans" cxnId="{30B48DD4-3C67-48F8-9B1A-450AF376371E}">
      <dgm:prSet/>
      <dgm:spPr/>
      <dgm:t>
        <a:bodyPr/>
        <a:lstStyle/>
        <a:p>
          <a:endParaRPr lang="pt-BR"/>
        </a:p>
      </dgm:t>
    </dgm:pt>
    <dgm:pt modelId="{C3A6720F-CD28-4D23-BF46-7E85EA3EC15D}" type="sibTrans" cxnId="{30B48DD4-3C67-48F8-9B1A-450AF376371E}">
      <dgm:prSet/>
      <dgm:spPr/>
      <dgm:t>
        <a:bodyPr/>
        <a:lstStyle/>
        <a:p>
          <a:endParaRPr lang="pt-BR"/>
        </a:p>
      </dgm:t>
    </dgm:pt>
    <dgm:pt modelId="{A52E0F42-C037-4B1E-86F0-3B773A6A394F}">
      <dgm:prSet/>
      <dgm:spPr/>
      <dgm:t>
        <a:bodyPr/>
        <a:lstStyle/>
        <a:p>
          <a:r>
            <a:rPr lang="pt-BR" dirty="0"/>
            <a:t>Especificações do problema que delimitam os espaços de parâmetros</a:t>
          </a:r>
        </a:p>
      </dgm:t>
    </dgm:pt>
    <dgm:pt modelId="{9D158EE2-C99B-4975-AFD6-9856E57A1F78}" type="parTrans" cxnId="{9CDC69E5-830F-40D7-A4E9-0BFB379F451A}">
      <dgm:prSet/>
      <dgm:spPr/>
      <dgm:t>
        <a:bodyPr/>
        <a:lstStyle/>
        <a:p>
          <a:endParaRPr lang="pt-BR"/>
        </a:p>
      </dgm:t>
    </dgm:pt>
    <dgm:pt modelId="{9578D279-26B3-4935-A179-DB89C03D7BCA}" type="sibTrans" cxnId="{9CDC69E5-830F-40D7-A4E9-0BFB379F451A}">
      <dgm:prSet/>
      <dgm:spPr/>
      <dgm:t>
        <a:bodyPr/>
        <a:lstStyle/>
        <a:p>
          <a:endParaRPr lang="pt-BR"/>
        </a:p>
      </dgm:t>
    </dgm:pt>
    <dgm:pt modelId="{7F3A30B0-EAC5-4309-9877-D056C3A1F823}">
      <dgm:prSet/>
      <dgm:spPr/>
      <dgm:t>
        <a:bodyPr/>
        <a:lstStyle/>
        <a:p>
          <a:r>
            <a:rPr lang="pt-BR"/>
            <a:t>Domínio realizável</a:t>
          </a:r>
        </a:p>
      </dgm:t>
    </dgm:pt>
    <dgm:pt modelId="{0949ACA3-AF8D-4C18-A316-38CE906F4B58}" type="parTrans" cxnId="{F9E902E7-C74F-4CAD-9A70-597EA3B2D71D}">
      <dgm:prSet/>
      <dgm:spPr/>
      <dgm:t>
        <a:bodyPr/>
        <a:lstStyle/>
        <a:p>
          <a:endParaRPr lang="pt-BR"/>
        </a:p>
      </dgm:t>
    </dgm:pt>
    <dgm:pt modelId="{C0EA554A-74C9-401A-A6B3-BA9F75478206}" type="sibTrans" cxnId="{F9E902E7-C74F-4CAD-9A70-597EA3B2D71D}">
      <dgm:prSet/>
      <dgm:spPr/>
      <dgm:t>
        <a:bodyPr/>
        <a:lstStyle/>
        <a:p>
          <a:endParaRPr lang="pt-BR"/>
        </a:p>
      </dgm:t>
    </dgm:pt>
    <dgm:pt modelId="{9F952AF2-0F5D-42DB-A183-FA1FBA162985}">
      <dgm:prSet/>
      <dgm:spPr/>
      <dgm:t>
        <a:bodyPr/>
        <a:lstStyle/>
        <a:p>
          <a:r>
            <a:rPr lang="pt-BR"/>
            <a:t>Domínio onde as restrições são respeitadas</a:t>
          </a:r>
        </a:p>
      </dgm:t>
    </dgm:pt>
    <dgm:pt modelId="{8AF1D82D-998B-48AB-932D-7454945C0215}" type="parTrans" cxnId="{FDC381C1-9FB5-4C38-A3E0-4A77E204AA44}">
      <dgm:prSet/>
      <dgm:spPr/>
      <dgm:t>
        <a:bodyPr/>
        <a:lstStyle/>
        <a:p>
          <a:endParaRPr lang="pt-BR"/>
        </a:p>
      </dgm:t>
    </dgm:pt>
    <dgm:pt modelId="{FD010D3C-856F-4000-B52E-4B115F1527D4}" type="sibTrans" cxnId="{FDC381C1-9FB5-4C38-A3E0-4A77E204AA44}">
      <dgm:prSet/>
      <dgm:spPr/>
      <dgm:t>
        <a:bodyPr/>
        <a:lstStyle/>
        <a:p>
          <a:endParaRPr lang="pt-BR"/>
        </a:p>
      </dgm:t>
    </dgm:pt>
    <dgm:pt modelId="{2A2DC556-FFD3-445C-9E8C-184A74AAAB4B}">
      <dgm:prSet/>
      <dgm:spPr/>
      <dgm:t>
        <a:bodyPr/>
        <a:lstStyle/>
        <a:p>
          <a:r>
            <a:rPr lang="pt-BR"/>
            <a:t>Domínio não viável</a:t>
          </a:r>
        </a:p>
      </dgm:t>
    </dgm:pt>
    <dgm:pt modelId="{D42D017B-4497-40E6-BFE5-2D00DE657291}" type="parTrans" cxnId="{54619CE7-C22E-4CF1-88A2-D7A7A8990C30}">
      <dgm:prSet/>
      <dgm:spPr/>
      <dgm:t>
        <a:bodyPr/>
        <a:lstStyle/>
        <a:p>
          <a:endParaRPr lang="pt-BR"/>
        </a:p>
      </dgm:t>
    </dgm:pt>
    <dgm:pt modelId="{BAD182F1-E1D8-4910-91DA-8C74D9431F53}" type="sibTrans" cxnId="{54619CE7-C22E-4CF1-88A2-D7A7A8990C30}">
      <dgm:prSet/>
      <dgm:spPr/>
      <dgm:t>
        <a:bodyPr/>
        <a:lstStyle/>
        <a:p>
          <a:endParaRPr lang="pt-BR"/>
        </a:p>
      </dgm:t>
    </dgm:pt>
    <dgm:pt modelId="{DFF7BAFC-72AD-4453-8FF9-433908AED981}">
      <dgm:prSet/>
      <dgm:spPr/>
      <dgm:t>
        <a:bodyPr/>
        <a:lstStyle/>
        <a:p>
          <a:r>
            <a:rPr lang="pt-BR"/>
            <a:t>Domínio onde as restrições não são respeitadas</a:t>
          </a:r>
        </a:p>
      </dgm:t>
    </dgm:pt>
    <dgm:pt modelId="{63B3517C-E389-4A7B-A9CC-745DE000A148}" type="parTrans" cxnId="{BD418227-54D4-4578-BD0B-3BC990A53E48}">
      <dgm:prSet/>
      <dgm:spPr/>
      <dgm:t>
        <a:bodyPr/>
        <a:lstStyle/>
        <a:p>
          <a:endParaRPr lang="pt-BR"/>
        </a:p>
      </dgm:t>
    </dgm:pt>
    <dgm:pt modelId="{246A0BE5-4DE1-4DFD-A7FA-B543BAAA7FE0}" type="sibTrans" cxnId="{BD418227-54D4-4578-BD0B-3BC990A53E48}">
      <dgm:prSet/>
      <dgm:spPr/>
      <dgm:t>
        <a:bodyPr/>
        <a:lstStyle/>
        <a:p>
          <a:endParaRPr lang="pt-BR"/>
        </a:p>
      </dgm:t>
    </dgm:pt>
    <dgm:pt modelId="{74A8C633-723A-489D-8BE7-BE7AD9B652EE}">
      <dgm:prSet/>
      <dgm:spPr/>
      <dgm:t>
        <a:bodyPr/>
        <a:lstStyle/>
        <a:p>
          <a:r>
            <a:rPr lang="pt-BR" dirty="0"/>
            <a:t>Sua dimensão representa a quantidade de objetivos</a:t>
          </a:r>
        </a:p>
      </dgm:t>
    </dgm:pt>
    <dgm:pt modelId="{488D2B5A-8F14-4860-B278-28EA2F628C2B}" type="parTrans" cxnId="{1F8F33AD-E603-4297-BE1A-6FC4C45219F7}">
      <dgm:prSet/>
      <dgm:spPr/>
      <dgm:t>
        <a:bodyPr/>
        <a:lstStyle/>
        <a:p>
          <a:endParaRPr lang="pt-BR"/>
        </a:p>
      </dgm:t>
    </dgm:pt>
    <dgm:pt modelId="{D698EF5B-6393-497F-9776-145C09FFA66A}" type="sibTrans" cxnId="{1F8F33AD-E603-4297-BE1A-6FC4C45219F7}">
      <dgm:prSet/>
      <dgm:spPr/>
      <dgm:t>
        <a:bodyPr/>
        <a:lstStyle/>
        <a:p>
          <a:endParaRPr lang="pt-BR"/>
        </a:p>
      </dgm:t>
    </dgm:pt>
    <dgm:pt modelId="{93DEFCD1-5105-4647-A90E-609A1C5D3E9A}" type="pres">
      <dgm:prSet presAssocID="{926AF883-A701-4041-A275-FB98DB3C8290}" presName="linear" presStyleCnt="0">
        <dgm:presLayoutVars>
          <dgm:dir/>
          <dgm:animLvl val="lvl"/>
          <dgm:resizeHandles val="exact"/>
        </dgm:presLayoutVars>
      </dgm:prSet>
      <dgm:spPr/>
    </dgm:pt>
    <dgm:pt modelId="{79BECA8E-9D20-46E4-9901-94BB220F04D0}" type="pres">
      <dgm:prSet presAssocID="{6F2DEA41-026D-461B-9425-D7100D7A0601}" presName="parentLin" presStyleCnt="0"/>
      <dgm:spPr/>
    </dgm:pt>
    <dgm:pt modelId="{6ABEF1DB-67E1-432C-85A8-5B9A345A56A8}" type="pres">
      <dgm:prSet presAssocID="{6F2DEA41-026D-461B-9425-D7100D7A0601}" presName="parentLeftMargin" presStyleLbl="node1" presStyleIdx="0" presStyleCnt="7"/>
      <dgm:spPr/>
    </dgm:pt>
    <dgm:pt modelId="{7BD82749-CEBA-43AD-8659-90638C3609AA}" type="pres">
      <dgm:prSet presAssocID="{6F2DEA41-026D-461B-9425-D7100D7A060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C3BCD52-EA2F-43AC-8449-57B2903DC4BF}" type="pres">
      <dgm:prSet presAssocID="{6F2DEA41-026D-461B-9425-D7100D7A0601}" presName="negativeSpace" presStyleCnt="0"/>
      <dgm:spPr/>
    </dgm:pt>
    <dgm:pt modelId="{F5F625E0-0948-4321-8B02-7CBC02D39542}" type="pres">
      <dgm:prSet presAssocID="{6F2DEA41-026D-461B-9425-D7100D7A0601}" presName="childText" presStyleLbl="conFgAcc1" presStyleIdx="0" presStyleCnt="7">
        <dgm:presLayoutVars>
          <dgm:bulletEnabled val="1"/>
        </dgm:presLayoutVars>
      </dgm:prSet>
      <dgm:spPr/>
    </dgm:pt>
    <dgm:pt modelId="{5363CA27-3E9C-4E8C-A426-B11B874F818F}" type="pres">
      <dgm:prSet presAssocID="{477B9E3B-C3BE-4D5C-822E-939A8EFDF6B2}" presName="spaceBetweenRectangles" presStyleCnt="0"/>
      <dgm:spPr/>
    </dgm:pt>
    <dgm:pt modelId="{CED36026-718B-4ABA-9FA9-4602DD7422CF}" type="pres">
      <dgm:prSet presAssocID="{9EBF99D9-3866-422B-BB43-381E46EDE698}" presName="parentLin" presStyleCnt="0"/>
      <dgm:spPr/>
    </dgm:pt>
    <dgm:pt modelId="{94C7AAEA-9B64-444D-ADB8-8846FC1FD612}" type="pres">
      <dgm:prSet presAssocID="{9EBF99D9-3866-422B-BB43-381E46EDE698}" presName="parentLeftMargin" presStyleLbl="node1" presStyleIdx="0" presStyleCnt="7"/>
      <dgm:spPr/>
    </dgm:pt>
    <dgm:pt modelId="{97DB7303-5F9A-4FC4-90FD-8666778385B5}" type="pres">
      <dgm:prSet presAssocID="{9EBF99D9-3866-422B-BB43-381E46EDE698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1368A3A-76B4-4436-9DFE-96D4A3886BD7}" type="pres">
      <dgm:prSet presAssocID="{9EBF99D9-3866-422B-BB43-381E46EDE698}" presName="negativeSpace" presStyleCnt="0"/>
      <dgm:spPr/>
    </dgm:pt>
    <dgm:pt modelId="{DCB5544D-2526-45AE-BFDF-78BC5E1A872E}" type="pres">
      <dgm:prSet presAssocID="{9EBF99D9-3866-422B-BB43-381E46EDE698}" presName="childText" presStyleLbl="conFgAcc1" presStyleIdx="1" presStyleCnt="7">
        <dgm:presLayoutVars>
          <dgm:bulletEnabled val="1"/>
        </dgm:presLayoutVars>
      </dgm:prSet>
      <dgm:spPr/>
    </dgm:pt>
    <dgm:pt modelId="{69975CB9-4E6B-4DB0-854E-8E11A762BE81}" type="pres">
      <dgm:prSet presAssocID="{556BA636-270A-4C16-8771-B76A49A33CEF}" presName="spaceBetweenRectangles" presStyleCnt="0"/>
      <dgm:spPr/>
    </dgm:pt>
    <dgm:pt modelId="{56EAD82A-2C1E-4B1D-9983-945AB8656F3A}" type="pres">
      <dgm:prSet presAssocID="{D0A0723A-C935-4491-8BFC-06C097990F95}" presName="parentLin" presStyleCnt="0"/>
      <dgm:spPr/>
    </dgm:pt>
    <dgm:pt modelId="{58BCCE52-BEF8-48F7-8860-6CFC3A4D8793}" type="pres">
      <dgm:prSet presAssocID="{D0A0723A-C935-4491-8BFC-06C097990F95}" presName="parentLeftMargin" presStyleLbl="node1" presStyleIdx="1" presStyleCnt="7"/>
      <dgm:spPr/>
    </dgm:pt>
    <dgm:pt modelId="{2CA97981-81AA-4FA5-86A2-01AB1477936D}" type="pres">
      <dgm:prSet presAssocID="{D0A0723A-C935-4491-8BFC-06C097990F9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68C09C9E-5C66-4FF4-8CCE-D5887760EE23}" type="pres">
      <dgm:prSet presAssocID="{D0A0723A-C935-4491-8BFC-06C097990F95}" presName="negativeSpace" presStyleCnt="0"/>
      <dgm:spPr/>
    </dgm:pt>
    <dgm:pt modelId="{4000A108-D5AC-4585-B3B3-22828812FA78}" type="pres">
      <dgm:prSet presAssocID="{D0A0723A-C935-4491-8BFC-06C097990F95}" presName="childText" presStyleLbl="conFgAcc1" presStyleIdx="2" presStyleCnt="7">
        <dgm:presLayoutVars>
          <dgm:bulletEnabled val="1"/>
        </dgm:presLayoutVars>
      </dgm:prSet>
      <dgm:spPr/>
    </dgm:pt>
    <dgm:pt modelId="{BD6D0F9E-2FBC-42DE-8AA7-B3B5B2103A99}" type="pres">
      <dgm:prSet presAssocID="{7C45FDAD-1F9A-448F-ADF7-518BD8686EC7}" presName="spaceBetweenRectangles" presStyleCnt="0"/>
      <dgm:spPr/>
    </dgm:pt>
    <dgm:pt modelId="{2465E01F-0DB0-4898-BE4D-0A25441E0817}" type="pres">
      <dgm:prSet presAssocID="{B15B0FC1-AED5-4DD5-B140-E02C76B2D6D4}" presName="parentLin" presStyleCnt="0"/>
      <dgm:spPr/>
    </dgm:pt>
    <dgm:pt modelId="{D102226F-1F84-4892-9353-07537603AFC6}" type="pres">
      <dgm:prSet presAssocID="{B15B0FC1-AED5-4DD5-B140-E02C76B2D6D4}" presName="parentLeftMargin" presStyleLbl="node1" presStyleIdx="2" presStyleCnt="7"/>
      <dgm:spPr/>
    </dgm:pt>
    <dgm:pt modelId="{0BC3FA46-DE22-4F2D-B02A-1ACE4B25F761}" type="pres">
      <dgm:prSet presAssocID="{B15B0FC1-AED5-4DD5-B140-E02C76B2D6D4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26727F6-99EB-4342-ADD3-EF405E48E8A9}" type="pres">
      <dgm:prSet presAssocID="{B15B0FC1-AED5-4DD5-B140-E02C76B2D6D4}" presName="negativeSpace" presStyleCnt="0"/>
      <dgm:spPr/>
    </dgm:pt>
    <dgm:pt modelId="{0899C450-DB07-4604-86B7-6630E119EB99}" type="pres">
      <dgm:prSet presAssocID="{B15B0FC1-AED5-4DD5-B140-E02C76B2D6D4}" presName="childText" presStyleLbl="conFgAcc1" presStyleIdx="3" presStyleCnt="7">
        <dgm:presLayoutVars>
          <dgm:bulletEnabled val="1"/>
        </dgm:presLayoutVars>
      </dgm:prSet>
      <dgm:spPr/>
    </dgm:pt>
    <dgm:pt modelId="{9FBA7945-9461-4444-BD42-C3350E3C4E66}" type="pres">
      <dgm:prSet presAssocID="{17A34DFB-FE79-44BC-A610-EA42A2188D7B}" presName="spaceBetweenRectangles" presStyleCnt="0"/>
      <dgm:spPr/>
    </dgm:pt>
    <dgm:pt modelId="{2E9ACE05-8E49-4FEF-B141-922DDCEA521F}" type="pres">
      <dgm:prSet presAssocID="{AD6313AF-2F1E-439C-B810-2926605B24A5}" presName="parentLin" presStyleCnt="0"/>
      <dgm:spPr/>
    </dgm:pt>
    <dgm:pt modelId="{13CD11A0-0155-48EC-AC9F-7A4E69E084E4}" type="pres">
      <dgm:prSet presAssocID="{AD6313AF-2F1E-439C-B810-2926605B24A5}" presName="parentLeftMargin" presStyleLbl="node1" presStyleIdx="3" presStyleCnt="7"/>
      <dgm:spPr/>
    </dgm:pt>
    <dgm:pt modelId="{97C7D59A-F32F-4E18-AF89-140C07418C6E}" type="pres">
      <dgm:prSet presAssocID="{AD6313AF-2F1E-439C-B810-2926605B24A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5560E2D-036E-460C-B69B-6E765311098F}" type="pres">
      <dgm:prSet presAssocID="{AD6313AF-2F1E-439C-B810-2926605B24A5}" presName="negativeSpace" presStyleCnt="0"/>
      <dgm:spPr/>
    </dgm:pt>
    <dgm:pt modelId="{946DCCF1-A313-416F-8DD0-0087A2086C69}" type="pres">
      <dgm:prSet presAssocID="{AD6313AF-2F1E-439C-B810-2926605B24A5}" presName="childText" presStyleLbl="conFgAcc1" presStyleIdx="4" presStyleCnt="7">
        <dgm:presLayoutVars>
          <dgm:bulletEnabled val="1"/>
        </dgm:presLayoutVars>
      </dgm:prSet>
      <dgm:spPr/>
    </dgm:pt>
    <dgm:pt modelId="{62D94429-5A96-4603-9C73-17CA677CA590}" type="pres">
      <dgm:prSet presAssocID="{C3A6720F-CD28-4D23-BF46-7E85EA3EC15D}" presName="spaceBetweenRectangles" presStyleCnt="0"/>
      <dgm:spPr/>
    </dgm:pt>
    <dgm:pt modelId="{5681C732-CC87-4683-BE88-68568C2B6456}" type="pres">
      <dgm:prSet presAssocID="{7F3A30B0-EAC5-4309-9877-D056C3A1F823}" presName="parentLin" presStyleCnt="0"/>
      <dgm:spPr/>
    </dgm:pt>
    <dgm:pt modelId="{809CEBF9-5EB6-4064-A623-59C81F4DDAB8}" type="pres">
      <dgm:prSet presAssocID="{7F3A30B0-EAC5-4309-9877-D056C3A1F823}" presName="parentLeftMargin" presStyleLbl="node1" presStyleIdx="4" presStyleCnt="7"/>
      <dgm:spPr/>
    </dgm:pt>
    <dgm:pt modelId="{F5BB3C6C-988E-4CAC-9445-B7E26D7F5F76}" type="pres">
      <dgm:prSet presAssocID="{7F3A30B0-EAC5-4309-9877-D056C3A1F82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EAEBF3C-366D-4A3D-8EA0-3FD9C393820E}" type="pres">
      <dgm:prSet presAssocID="{7F3A30B0-EAC5-4309-9877-D056C3A1F823}" presName="negativeSpace" presStyleCnt="0"/>
      <dgm:spPr/>
    </dgm:pt>
    <dgm:pt modelId="{C6A69734-3FAC-4BA7-80C4-33A51FEB37CF}" type="pres">
      <dgm:prSet presAssocID="{7F3A30B0-EAC5-4309-9877-D056C3A1F823}" presName="childText" presStyleLbl="conFgAcc1" presStyleIdx="5" presStyleCnt="7">
        <dgm:presLayoutVars>
          <dgm:bulletEnabled val="1"/>
        </dgm:presLayoutVars>
      </dgm:prSet>
      <dgm:spPr/>
    </dgm:pt>
    <dgm:pt modelId="{A54139C7-EB3A-4F52-AEC7-6641B5C91182}" type="pres">
      <dgm:prSet presAssocID="{C0EA554A-74C9-401A-A6B3-BA9F75478206}" presName="spaceBetweenRectangles" presStyleCnt="0"/>
      <dgm:spPr/>
    </dgm:pt>
    <dgm:pt modelId="{2879D068-FA21-4442-8138-BC400D861604}" type="pres">
      <dgm:prSet presAssocID="{2A2DC556-FFD3-445C-9E8C-184A74AAAB4B}" presName="parentLin" presStyleCnt="0"/>
      <dgm:spPr/>
    </dgm:pt>
    <dgm:pt modelId="{FF48CECB-C01A-4389-89DB-6516CDCB08AA}" type="pres">
      <dgm:prSet presAssocID="{2A2DC556-FFD3-445C-9E8C-184A74AAAB4B}" presName="parentLeftMargin" presStyleLbl="node1" presStyleIdx="5" presStyleCnt="7"/>
      <dgm:spPr/>
    </dgm:pt>
    <dgm:pt modelId="{4862CAB7-E302-4CFA-93DC-C1068E733F13}" type="pres">
      <dgm:prSet presAssocID="{2A2DC556-FFD3-445C-9E8C-184A74AAAB4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3D201799-85D3-4865-8B4A-99FAD81F4CE1}" type="pres">
      <dgm:prSet presAssocID="{2A2DC556-FFD3-445C-9E8C-184A74AAAB4B}" presName="negativeSpace" presStyleCnt="0"/>
      <dgm:spPr/>
    </dgm:pt>
    <dgm:pt modelId="{6A952E70-0E48-446A-A31B-52E77D0D1F0E}" type="pres">
      <dgm:prSet presAssocID="{2A2DC556-FFD3-445C-9E8C-184A74AAAB4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0ACAC09-CBB0-4497-89B0-E50146E14C91}" type="presOf" srcId="{926AF883-A701-4041-A275-FB98DB3C8290}" destId="{93DEFCD1-5105-4647-A90E-609A1C5D3E9A}" srcOrd="0" destOrd="0" presId="urn:microsoft.com/office/officeart/2005/8/layout/list1"/>
    <dgm:cxn modelId="{0D9DA90F-F48A-4819-A877-721797251ACF}" type="presOf" srcId="{2A2DC556-FFD3-445C-9E8C-184A74AAAB4B}" destId="{FF48CECB-C01A-4389-89DB-6516CDCB08AA}" srcOrd="0" destOrd="0" presId="urn:microsoft.com/office/officeart/2005/8/layout/list1"/>
    <dgm:cxn modelId="{78B15519-B7D1-472A-804D-3739B36BCEB3}" type="presOf" srcId="{AD6313AF-2F1E-439C-B810-2926605B24A5}" destId="{13CD11A0-0155-48EC-AC9F-7A4E69E084E4}" srcOrd="0" destOrd="0" presId="urn:microsoft.com/office/officeart/2005/8/layout/list1"/>
    <dgm:cxn modelId="{BD418227-54D4-4578-BD0B-3BC990A53E48}" srcId="{2A2DC556-FFD3-445C-9E8C-184A74AAAB4B}" destId="{DFF7BAFC-72AD-4453-8FF9-433908AED981}" srcOrd="0" destOrd="0" parTransId="{63B3517C-E389-4A7B-A9CC-745DE000A148}" sibTransId="{246A0BE5-4DE1-4DFD-A7FA-B543BAAA7FE0}"/>
    <dgm:cxn modelId="{1F066E2A-4793-41B1-822D-841B4607A12F}" srcId="{D0A0723A-C935-4491-8BFC-06C097990F95}" destId="{4F885C08-261B-4A4D-8D4E-97E7D699D37F}" srcOrd="0" destOrd="0" parTransId="{3DA4E551-CBD8-416E-898C-3CB318FDF5A3}" sibTransId="{5C8E47B5-DED9-47B6-BD6F-1FFA99C32C3E}"/>
    <dgm:cxn modelId="{82EA7C2B-C372-4EF0-9968-1ABFA02F4567}" type="presOf" srcId="{9EBF99D9-3866-422B-BB43-381E46EDE698}" destId="{94C7AAEA-9B64-444D-ADB8-8846FC1FD612}" srcOrd="0" destOrd="0" presId="urn:microsoft.com/office/officeart/2005/8/layout/list1"/>
    <dgm:cxn modelId="{38FE782E-A00B-4373-9098-BBD89FAD072E}" srcId="{926AF883-A701-4041-A275-FB98DB3C8290}" destId="{B15B0FC1-AED5-4DD5-B140-E02C76B2D6D4}" srcOrd="3" destOrd="0" parTransId="{FCEE5A56-1CE9-419B-B55C-59F6B3DEC00E}" sibTransId="{17A34DFB-FE79-44BC-A610-EA42A2188D7B}"/>
    <dgm:cxn modelId="{7FF1B533-C6F8-4E48-8399-8EBB77A79D87}" type="presOf" srcId="{7F3A30B0-EAC5-4309-9877-D056C3A1F823}" destId="{F5BB3C6C-988E-4CAC-9445-B7E26D7F5F76}" srcOrd="1" destOrd="0" presId="urn:microsoft.com/office/officeart/2005/8/layout/list1"/>
    <dgm:cxn modelId="{6C231D35-E228-423F-B460-B6AB6749BD28}" type="presOf" srcId="{19581FC1-9FB9-4DA3-B376-A80BD4BAEC38}" destId="{F5F625E0-0948-4321-8B02-7CBC02D39542}" srcOrd="0" destOrd="0" presId="urn:microsoft.com/office/officeart/2005/8/layout/list1"/>
    <dgm:cxn modelId="{142CD93B-DE21-41D1-9DBD-980E10567052}" srcId="{926AF883-A701-4041-A275-FB98DB3C8290}" destId="{D0A0723A-C935-4491-8BFC-06C097990F95}" srcOrd="2" destOrd="0" parTransId="{0EF951FB-DF9F-4F73-BD48-E85581E47C95}" sibTransId="{7C45FDAD-1F9A-448F-ADF7-518BD8686EC7}"/>
    <dgm:cxn modelId="{94B5CA41-67B2-4428-9055-710928D2D752}" type="presOf" srcId="{9F952AF2-0F5D-42DB-A183-FA1FBA162985}" destId="{C6A69734-3FAC-4BA7-80C4-33A51FEB37CF}" srcOrd="0" destOrd="0" presId="urn:microsoft.com/office/officeart/2005/8/layout/list1"/>
    <dgm:cxn modelId="{CA2E366A-A399-415D-B9BC-55B0DFDF9BB0}" type="presOf" srcId="{6F2DEA41-026D-461B-9425-D7100D7A0601}" destId="{7BD82749-CEBA-43AD-8659-90638C3609AA}" srcOrd="1" destOrd="0" presId="urn:microsoft.com/office/officeart/2005/8/layout/list1"/>
    <dgm:cxn modelId="{8660C551-80ED-4FE5-8EDB-11680BBD670E}" type="presOf" srcId="{6F2DEA41-026D-461B-9425-D7100D7A0601}" destId="{6ABEF1DB-67E1-432C-85A8-5B9A345A56A8}" srcOrd="0" destOrd="0" presId="urn:microsoft.com/office/officeart/2005/8/layout/list1"/>
    <dgm:cxn modelId="{3C60DB55-0E5E-4ADD-9387-531DBFFB148F}" type="presOf" srcId="{B15B0FC1-AED5-4DD5-B140-E02C76B2D6D4}" destId="{D102226F-1F84-4892-9353-07537603AFC6}" srcOrd="0" destOrd="0" presId="urn:microsoft.com/office/officeart/2005/8/layout/list1"/>
    <dgm:cxn modelId="{76EE9679-90E8-44FA-A194-04A68641A756}" type="presOf" srcId="{2A2DC556-FFD3-445C-9E8C-184A74AAAB4B}" destId="{4862CAB7-E302-4CFA-93DC-C1068E733F13}" srcOrd="1" destOrd="0" presId="urn:microsoft.com/office/officeart/2005/8/layout/list1"/>
    <dgm:cxn modelId="{46E30D80-3554-48F4-8A9E-CA4BB8C1803C}" type="presOf" srcId="{D0A0723A-C935-4491-8BFC-06C097990F95}" destId="{2CA97981-81AA-4FA5-86A2-01AB1477936D}" srcOrd="1" destOrd="0" presId="urn:microsoft.com/office/officeart/2005/8/layout/list1"/>
    <dgm:cxn modelId="{2A987088-A545-412C-9DB6-8F40ADDA1530}" srcId="{926AF883-A701-4041-A275-FB98DB3C8290}" destId="{9EBF99D9-3866-422B-BB43-381E46EDE698}" srcOrd="1" destOrd="0" parTransId="{BDF1BBCC-01A1-4EE0-874B-D3FDA5309525}" sibTransId="{556BA636-270A-4C16-8771-B76A49A33CEF}"/>
    <dgm:cxn modelId="{F744CF98-9A43-4826-8A4B-28BE18C1EC21}" srcId="{6F2DEA41-026D-461B-9425-D7100D7A0601}" destId="{19581FC1-9FB9-4DA3-B376-A80BD4BAEC38}" srcOrd="0" destOrd="0" parTransId="{24517E79-D1C9-4A48-A9CD-6D36BA1D6518}" sibTransId="{3F0333AE-EC8F-4C30-8A52-BF4AAB708B9F}"/>
    <dgm:cxn modelId="{CA8F80A3-7238-494A-9B9B-55659B98625C}" type="presOf" srcId="{E4977147-0A5D-4569-8BC6-0AE8E730B335}" destId="{DCB5544D-2526-45AE-BFDF-78BC5E1A872E}" srcOrd="0" destOrd="0" presId="urn:microsoft.com/office/officeart/2005/8/layout/list1"/>
    <dgm:cxn modelId="{917BCBAA-79FE-4F60-947B-FC8821BE5956}" type="presOf" srcId="{9EBF99D9-3866-422B-BB43-381E46EDE698}" destId="{97DB7303-5F9A-4FC4-90FD-8666778385B5}" srcOrd="1" destOrd="0" presId="urn:microsoft.com/office/officeart/2005/8/layout/list1"/>
    <dgm:cxn modelId="{287878AC-7381-432E-BDC7-D517C85542CB}" type="presOf" srcId="{4F885C08-261B-4A4D-8D4E-97E7D699D37F}" destId="{4000A108-D5AC-4585-B3B3-22828812FA78}" srcOrd="0" destOrd="0" presId="urn:microsoft.com/office/officeart/2005/8/layout/list1"/>
    <dgm:cxn modelId="{1F8F33AD-E603-4297-BE1A-6FC4C45219F7}" srcId="{B15B0FC1-AED5-4DD5-B140-E02C76B2D6D4}" destId="{74A8C633-723A-489D-8BE7-BE7AD9B652EE}" srcOrd="0" destOrd="0" parTransId="{488D2B5A-8F14-4860-B278-28EA2F628C2B}" sibTransId="{D698EF5B-6393-497F-9776-145C09FFA66A}"/>
    <dgm:cxn modelId="{73692DB2-7B9D-4A2D-BEC9-BB7EEF664E46}" type="presOf" srcId="{A52E0F42-C037-4B1E-86F0-3B773A6A394F}" destId="{946DCCF1-A313-416F-8DD0-0087A2086C69}" srcOrd="0" destOrd="0" presId="urn:microsoft.com/office/officeart/2005/8/layout/list1"/>
    <dgm:cxn modelId="{1AC563B9-A79D-42BA-AEB8-72989E34C8AD}" type="presOf" srcId="{D0A0723A-C935-4491-8BFC-06C097990F95}" destId="{58BCCE52-BEF8-48F7-8860-6CFC3A4D8793}" srcOrd="0" destOrd="0" presId="urn:microsoft.com/office/officeart/2005/8/layout/list1"/>
    <dgm:cxn modelId="{FDC381C1-9FB5-4C38-A3E0-4A77E204AA44}" srcId="{7F3A30B0-EAC5-4309-9877-D056C3A1F823}" destId="{9F952AF2-0F5D-42DB-A183-FA1FBA162985}" srcOrd="0" destOrd="0" parTransId="{8AF1D82D-998B-48AB-932D-7454945C0215}" sibTransId="{FD010D3C-856F-4000-B52E-4B115F1527D4}"/>
    <dgm:cxn modelId="{FEB169C5-E857-454E-989F-EFC814E37319}" srcId="{926AF883-A701-4041-A275-FB98DB3C8290}" destId="{6F2DEA41-026D-461B-9425-D7100D7A0601}" srcOrd="0" destOrd="0" parTransId="{20E3DC6F-B445-4D64-B52D-A171EA5A433B}" sibTransId="{477B9E3B-C3BE-4D5C-822E-939A8EFDF6B2}"/>
    <dgm:cxn modelId="{1E711BC7-DA97-492C-A981-3193DBDEFAB6}" srcId="{9EBF99D9-3866-422B-BB43-381E46EDE698}" destId="{E4977147-0A5D-4569-8BC6-0AE8E730B335}" srcOrd="0" destOrd="0" parTransId="{13918AA9-0E87-4639-B679-796D80B18A72}" sibTransId="{FE62927F-BFD0-4F7A-8267-08BFA7FE2A23}"/>
    <dgm:cxn modelId="{30B48DD4-3C67-48F8-9B1A-450AF376371E}" srcId="{926AF883-A701-4041-A275-FB98DB3C8290}" destId="{AD6313AF-2F1E-439C-B810-2926605B24A5}" srcOrd="4" destOrd="0" parTransId="{278B801D-36D9-4F8B-9E52-9E12D7CA32BF}" sibTransId="{C3A6720F-CD28-4D23-BF46-7E85EA3EC15D}"/>
    <dgm:cxn modelId="{B93E6BD8-544C-4A45-89DF-759974094D69}" type="presOf" srcId="{DFF7BAFC-72AD-4453-8FF9-433908AED981}" destId="{6A952E70-0E48-446A-A31B-52E77D0D1F0E}" srcOrd="0" destOrd="0" presId="urn:microsoft.com/office/officeart/2005/8/layout/list1"/>
    <dgm:cxn modelId="{F0C45AE0-4C69-43E4-A5C2-8CBC10148C82}" type="presOf" srcId="{AD6313AF-2F1E-439C-B810-2926605B24A5}" destId="{97C7D59A-F32F-4E18-AF89-140C07418C6E}" srcOrd="1" destOrd="0" presId="urn:microsoft.com/office/officeart/2005/8/layout/list1"/>
    <dgm:cxn modelId="{9CDC69E5-830F-40D7-A4E9-0BFB379F451A}" srcId="{AD6313AF-2F1E-439C-B810-2926605B24A5}" destId="{A52E0F42-C037-4B1E-86F0-3B773A6A394F}" srcOrd="0" destOrd="0" parTransId="{9D158EE2-C99B-4975-AFD6-9856E57A1F78}" sibTransId="{9578D279-26B3-4935-A179-DB89C03D7BCA}"/>
    <dgm:cxn modelId="{F9E902E7-C74F-4CAD-9A70-597EA3B2D71D}" srcId="{926AF883-A701-4041-A275-FB98DB3C8290}" destId="{7F3A30B0-EAC5-4309-9877-D056C3A1F823}" srcOrd="5" destOrd="0" parTransId="{0949ACA3-AF8D-4C18-A316-38CE906F4B58}" sibTransId="{C0EA554A-74C9-401A-A6B3-BA9F75478206}"/>
    <dgm:cxn modelId="{54619CE7-C22E-4CF1-88A2-D7A7A8990C30}" srcId="{926AF883-A701-4041-A275-FB98DB3C8290}" destId="{2A2DC556-FFD3-445C-9E8C-184A74AAAB4B}" srcOrd="6" destOrd="0" parTransId="{D42D017B-4497-40E6-BFE5-2D00DE657291}" sibTransId="{BAD182F1-E1D8-4910-91DA-8C74D9431F53}"/>
    <dgm:cxn modelId="{537829E8-45EA-4230-80AB-2C6C8B859931}" type="presOf" srcId="{7F3A30B0-EAC5-4309-9877-D056C3A1F823}" destId="{809CEBF9-5EB6-4064-A623-59C81F4DDAB8}" srcOrd="0" destOrd="0" presId="urn:microsoft.com/office/officeart/2005/8/layout/list1"/>
    <dgm:cxn modelId="{3E68E2EB-9555-4D57-AB86-F5DE18D95ACE}" type="presOf" srcId="{74A8C633-723A-489D-8BE7-BE7AD9B652EE}" destId="{0899C450-DB07-4604-86B7-6630E119EB99}" srcOrd="0" destOrd="0" presId="urn:microsoft.com/office/officeart/2005/8/layout/list1"/>
    <dgm:cxn modelId="{9A73A7F6-3169-4CB1-862A-8941FA313C54}" type="presOf" srcId="{B15B0FC1-AED5-4DD5-B140-E02C76B2D6D4}" destId="{0BC3FA46-DE22-4F2D-B02A-1ACE4B25F761}" srcOrd="1" destOrd="0" presId="urn:microsoft.com/office/officeart/2005/8/layout/list1"/>
    <dgm:cxn modelId="{4AFBCF31-6186-4E6C-90C7-BBD65B782B17}" type="presParOf" srcId="{93DEFCD1-5105-4647-A90E-609A1C5D3E9A}" destId="{79BECA8E-9D20-46E4-9901-94BB220F04D0}" srcOrd="0" destOrd="0" presId="urn:microsoft.com/office/officeart/2005/8/layout/list1"/>
    <dgm:cxn modelId="{4F178D8D-3388-4675-B4C6-BD5FB473CA8C}" type="presParOf" srcId="{79BECA8E-9D20-46E4-9901-94BB220F04D0}" destId="{6ABEF1DB-67E1-432C-85A8-5B9A345A56A8}" srcOrd="0" destOrd="0" presId="urn:microsoft.com/office/officeart/2005/8/layout/list1"/>
    <dgm:cxn modelId="{91413296-EE67-4671-B3DC-DDA8A50FFCE2}" type="presParOf" srcId="{79BECA8E-9D20-46E4-9901-94BB220F04D0}" destId="{7BD82749-CEBA-43AD-8659-90638C3609AA}" srcOrd="1" destOrd="0" presId="urn:microsoft.com/office/officeart/2005/8/layout/list1"/>
    <dgm:cxn modelId="{34EDB254-CDEF-433D-AA36-26778A6BA4B9}" type="presParOf" srcId="{93DEFCD1-5105-4647-A90E-609A1C5D3E9A}" destId="{EC3BCD52-EA2F-43AC-8449-57B2903DC4BF}" srcOrd="1" destOrd="0" presId="urn:microsoft.com/office/officeart/2005/8/layout/list1"/>
    <dgm:cxn modelId="{77CDCC6E-411E-44E4-86B9-A208A53B9344}" type="presParOf" srcId="{93DEFCD1-5105-4647-A90E-609A1C5D3E9A}" destId="{F5F625E0-0948-4321-8B02-7CBC02D39542}" srcOrd="2" destOrd="0" presId="urn:microsoft.com/office/officeart/2005/8/layout/list1"/>
    <dgm:cxn modelId="{46DF4F24-CD38-4FA0-8486-4D86395343BC}" type="presParOf" srcId="{93DEFCD1-5105-4647-A90E-609A1C5D3E9A}" destId="{5363CA27-3E9C-4E8C-A426-B11B874F818F}" srcOrd="3" destOrd="0" presId="urn:microsoft.com/office/officeart/2005/8/layout/list1"/>
    <dgm:cxn modelId="{6D8FCD9A-64B5-48D8-9AAD-D788BF28EFBA}" type="presParOf" srcId="{93DEFCD1-5105-4647-A90E-609A1C5D3E9A}" destId="{CED36026-718B-4ABA-9FA9-4602DD7422CF}" srcOrd="4" destOrd="0" presId="urn:microsoft.com/office/officeart/2005/8/layout/list1"/>
    <dgm:cxn modelId="{3504B000-B68C-4D64-B772-D48D4F71AF1B}" type="presParOf" srcId="{CED36026-718B-4ABA-9FA9-4602DD7422CF}" destId="{94C7AAEA-9B64-444D-ADB8-8846FC1FD612}" srcOrd="0" destOrd="0" presId="urn:microsoft.com/office/officeart/2005/8/layout/list1"/>
    <dgm:cxn modelId="{633BB1CD-53BC-44B7-B50D-B84FB01F0DFA}" type="presParOf" srcId="{CED36026-718B-4ABA-9FA9-4602DD7422CF}" destId="{97DB7303-5F9A-4FC4-90FD-8666778385B5}" srcOrd="1" destOrd="0" presId="urn:microsoft.com/office/officeart/2005/8/layout/list1"/>
    <dgm:cxn modelId="{65D35F85-2A5B-4EF1-A8E2-AA59B0962533}" type="presParOf" srcId="{93DEFCD1-5105-4647-A90E-609A1C5D3E9A}" destId="{C1368A3A-76B4-4436-9DFE-96D4A3886BD7}" srcOrd="5" destOrd="0" presId="urn:microsoft.com/office/officeart/2005/8/layout/list1"/>
    <dgm:cxn modelId="{53B47D97-F046-49EB-BF94-666D4EC1C9CC}" type="presParOf" srcId="{93DEFCD1-5105-4647-A90E-609A1C5D3E9A}" destId="{DCB5544D-2526-45AE-BFDF-78BC5E1A872E}" srcOrd="6" destOrd="0" presId="urn:microsoft.com/office/officeart/2005/8/layout/list1"/>
    <dgm:cxn modelId="{99413D62-4894-439B-B66A-683F1AF699C7}" type="presParOf" srcId="{93DEFCD1-5105-4647-A90E-609A1C5D3E9A}" destId="{69975CB9-4E6B-4DB0-854E-8E11A762BE81}" srcOrd="7" destOrd="0" presId="urn:microsoft.com/office/officeart/2005/8/layout/list1"/>
    <dgm:cxn modelId="{49C2DEB4-0933-4B41-9267-513B60E104AB}" type="presParOf" srcId="{93DEFCD1-5105-4647-A90E-609A1C5D3E9A}" destId="{56EAD82A-2C1E-4B1D-9983-945AB8656F3A}" srcOrd="8" destOrd="0" presId="urn:microsoft.com/office/officeart/2005/8/layout/list1"/>
    <dgm:cxn modelId="{F1530A4E-C580-407C-A284-AD795674E249}" type="presParOf" srcId="{56EAD82A-2C1E-4B1D-9983-945AB8656F3A}" destId="{58BCCE52-BEF8-48F7-8860-6CFC3A4D8793}" srcOrd="0" destOrd="0" presId="urn:microsoft.com/office/officeart/2005/8/layout/list1"/>
    <dgm:cxn modelId="{6119799A-AEEC-4325-B2FA-64C73FCD3A09}" type="presParOf" srcId="{56EAD82A-2C1E-4B1D-9983-945AB8656F3A}" destId="{2CA97981-81AA-4FA5-86A2-01AB1477936D}" srcOrd="1" destOrd="0" presId="urn:microsoft.com/office/officeart/2005/8/layout/list1"/>
    <dgm:cxn modelId="{E7449430-5F37-4655-B6FA-1E8B8A0249F9}" type="presParOf" srcId="{93DEFCD1-5105-4647-A90E-609A1C5D3E9A}" destId="{68C09C9E-5C66-4FF4-8CCE-D5887760EE23}" srcOrd="9" destOrd="0" presId="urn:microsoft.com/office/officeart/2005/8/layout/list1"/>
    <dgm:cxn modelId="{E863306E-5F10-48FD-A5C0-73C12911B014}" type="presParOf" srcId="{93DEFCD1-5105-4647-A90E-609A1C5D3E9A}" destId="{4000A108-D5AC-4585-B3B3-22828812FA78}" srcOrd="10" destOrd="0" presId="urn:microsoft.com/office/officeart/2005/8/layout/list1"/>
    <dgm:cxn modelId="{C0ACF8F9-A6CA-4790-B62E-5092ED40053E}" type="presParOf" srcId="{93DEFCD1-5105-4647-A90E-609A1C5D3E9A}" destId="{BD6D0F9E-2FBC-42DE-8AA7-B3B5B2103A99}" srcOrd="11" destOrd="0" presId="urn:microsoft.com/office/officeart/2005/8/layout/list1"/>
    <dgm:cxn modelId="{6B037E20-5843-4FB4-8E36-70FC586BDAE6}" type="presParOf" srcId="{93DEFCD1-5105-4647-A90E-609A1C5D3E9A}" destId="{2465E01F-0DB0-4898-BE4D-0A25441E0817}" srcOrd="12" destOrd="0" presId="urn:microsoft.com/office/officeart/2005/8/layout/list1"/>
    <dgm:cxn modelId="{0EB121FC-7C71-47B0-88A7-47A7CD0A01C3}" type="presParOf" srcId="{2465E01F-0DB0-4898-BE4D-0A25441E0817}" destId="{D102226F-1F84-4892-9353-07537603AFC6}" srcOrd="0" destOrd="0" presId="urn:microsoft.com/office/officeart/2005/8/layout/list1"/>
    <dgm:cxn modelId="{A9EEAB29-3C68-4937-BB4D-0597FA8BB0CE}" type="presParOf" srcId="{2465E01F-0DB0-4898-BE4D-0A25441E0817}" destId="{0BC3FA46-DE22-4F2D-B02A-1ACE4B25F761}" srcOrd="1" destOrd="0" presId="urn:microsoft.com/office/officeart/2005/8/layout/list1"/>
    <dgm:cxn modelId="{CE9D239A-179F-465C-95A8-C35B55D1E89C}" type="presParOf" srcId="{93DEFCD1-5105-4647-A90E-609A1C5D3E9A}" destId="{D26727F6-99EB-4342-ADD3-EF405E48E8A9}" srcOrd="13" destOrd="0" presId="urn:microsoft.com/office/officeart/2005/8/layout/list1"/>
    <dgm:cxn modelId="{BD6B7DFC-74A6-4099-8AA9-55DB6ED82E1F}" type="presParOf" srcId="{93DEFCD1-5105-4647-A90E-609A1C5D3E9A}" destId="{0899C450-DB07-4604-86B7-6630E119EB99}" srcOrd="14" destOrd="0" presId="urn:microsoft.com/office/officeart/2005/8/layout/list1"/>
    <dgm:cxn modelId="{32C7320C-94DB-4E1B-8E2C-366608F0E62C}" type="presParOf" srcId="{93DEFCD1-5105-4647-A90E-609A1C5D3E9A}" destId="{9FBA7945-9461-4444-BD42-C3350E3C4E66}" srcOrd="15" destOrd="0" presId="urn:microsoft.com/office/officeart/2005/8/layout/list1"/>
    <dgm:cxn modelId="{84B0D558-7BEF-4304-9C29-DB59C8F9C504}" type="presParOf" srcId="{93DEFCD1-5105-4647-A90E-609A1C5D3E9A}" destId="{2E9ACE05-8E49-4FEF-B141-922DDCEA521F}" srcOrd="16" destOrd="0" presId="urn:microsoft.com/office/officeart/2005/8/layout/list1"/>
    <dgm:cxn modelId="{98A060E9-68DF-4AA1-8B5E-826470D8C84F}" type="presParOf" srcId="{2E9ACE05-8E49-4FEF-B141-922DDCEA521F}" destId="{13CD11A0-0155-48EC-AC9F-7A4E69E084E4}" srcOrd="0" destOrd="0" presId="urn:microsoft.com/office/officeart/2005/8/layout/list1"/>
    <dgm:cxn modelId="{36538827-8894-4FEE-8FA6-AC6FEE74E0C6}" type="presParOf" srcId="{2E9ACE05-8E49-4FEF-B141-922DDCEA521F}" destId="{97C7D59A-F32F-4E18-AF89-140C07418C6E}" srcOrd="1" destOrd="0" presId="urn:microsoft.com/office/officeart/2005/8/layout/list1"/>
    <dgm:cxn modelId="{D82378D4-7541-4B84-99AD-7161D0FBCAC8}" type="presParOf" srcId="{93DEFCD1-5105-4647-A90E-609A1C5D3E9A}" destId="{75560E2D-036E-460C-B69B-6E765311098F}" srcOrd="17" destOrd="0" presId="urn:microsoft.com/office/officeart/2005/8/layout/list1"/>
    <dgm:cxn modelId="{C5512816-FD35-459A-89B3-143576CCDC4B}" type="presParOf" srcId="{93DEFCD1-5105-4647-A90E-609A1C5D3E9A}" destId="{946DCCF1-A313-416F-8DD0-0087A2086C69}" srcOrd="18" destOrd="0" presId="urn:microsoft.com/office/officeart/2005/8/layout/list1"/>
    <dgm:cxn modelId="{97E229E3-0ED5-4790-B237-C8FFEC7E04E4}" type="presParOf" srcId="{93DEFCD1-5105-4647-A90E-609A1C5D3E9A}" destId="{62D94429-5A96-4603-9C73-17CA677CA590}" srcOrd="19" destOrd="0" presId="urn:microsoft.com/office/officeart/2005/8/layout/list1"/>
    <dgm:cxn modelId="{6DD0BAAE-1A59-4672-9BAC-8516F3B668AE}" type="presParOf" srcId="{93DEFCD1-5105-4647-A90E-609A1C5D3E9A}" destId="{5681C732-CC87-4683-BE88-68568C2B6456}" srcOrd="20" destOrd="0" presId="urn:microsoft.com/office/officeart/2005/8/layout/list1"/>
    <dgm:cxn modelId="{79B6CA77-5A5A-4707-8E3B-25553E054874}" type="presParOf" srcId="{5681C732-CC87-4683-BE88-68568C2B6456}" destId="{809CEBF9-5EB6-4064-A623-59C81F4DDAB8}" srcOrd="0" destOrd="0" presId="urn:microsoft.com/office/officeart/2005/8/layout/list1"/>
    <dgm:cxn modelId="{837DF584-553D-42E3-ACAA-99FF8F3A51C2}" type="presParOf" srcId="{5681C732-CC87-4683-BE88-68568C2B6456}" destId="{F5BB3C6C-988E-4CAC-9445-B7E26D7F5F76}" srcOrd="1" destOrd="0" presId="urn:microsoft.com/office/officeart/2005/8/layout/list1"/>
    <dgm:cxn modelId="{770FB409-819F-43E3-9185-053894AF2F29}" type="presParOf" srcId="{93DEFCD1-5105-4647-A90E-609A1C5D3E9A}" destId="{5EAEBF3C-366D-4A3D-8EA0-3FD9C393820E}" srcOrd="21" destOrd="0" presId="urn:microsoft.com/office/officeart/2005/8/layout/list1"/>
    <dgm:cxn modelId="{A2B25FEA-DD3C-4EA6-9E4D-07D7B932989C}" type="presParOf" srcId="{93DEFCD1-5105-4647-A90E-609A1C5D3E9A}" destId="{C6A69734-3FAC-4BA7-80C4-33A51FEB37CF}" srcOrd="22" destOrd="0" presId="urn:microsoft.com/office/officeart/2005/8/layout/list1"/>
    <dgm:cxn modelId="{B5D724BF-97D2-49CE-8916-389CF77BE0C0}" type="presParOf" srcId="{93DEFCD1-5105-4647-A90E-609A1C5D3E9A}" destId="{A54139C7-EB3A-4F52-AEC7-6641B5C91182}" srcOrd="23" destOrd="0" presId="urn:microsoft.com/office/officeart/2005/8/layout/list1"/>
    <dgm:cxn modelId="{EA3E4FEC-F692-4BDC-986E-8AD5C6C946DD}" type="presParOf" srcId="{93DEFCD1-5105-4647-A90E-609A1C5D3E9A}" destId="{2879D068-FA21-4442-8138-BC400D861604}" srcOrd="24" destOrd="0" presId="urn:microsoft.com/office/officeart/2005/8/layout/list1"/>
    <dgm:cxn modelId="{E7E7254F-DE7B-41DC-9663-7268E2170F33}" type="presParOf" srcId="{2879D068-FA21-4442-8138-BC400D861604}" destId="{FF48CECB-C01A-4389-89DB-6516CDCB08AA}" srcOrd="0" destOrd="0" presId="urn:microsoft.com/office/officeart/2005/8/layout/list1"/>
    <dgm:cxn modelId="{47BDC83C-8F7C-4B36-B045-61F141908F1A}" type="presParOf" srcId="{2879D068-FA21-4442-8138-BC400D861604}" destId="{4862CAB7-E302-4CFA-93DC-C1068E733F13}" srcOrd="1" destOrd="0" presId="urn:microsoft.com/office/officeart/2005/8/layout/list1"/>
    <dgm:cxn modelId="{8064E3A9-478A-4845-B961-3E395EA0E6DA}" type="presParOf" srcId="{93DEFCD1-5105-4647-A90E-609A1C5D3E9A}" destId="{3D201799-85D3-4865-8B4A-99FAD81F4CE1}" srcOrd="25" destOrd="0" presId="urn:microsoft.com/office/officeart/2005/8/layout/list1"/>
    <dgm:cxn modelId="{04CA2575-52F1-4387-BDBD-6E944DDE3210}" type="presParOf" srcId="{93DEFCD1-5105-4647-A90E-609A1C5D3E9A}" destId="{6A952E70-0E48-446A-A31B-52E77D0D1F0E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B88F84-BA41-42B8-919C-187BF0BF1A8F}" type="doc">
      <dgm:prSet loTypeId="urn:microsoft.com/office/officeart/2005/8/layout/p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329F937E-5EB4-471C-B1A7-E48948D4941C}">
      <dgm:prSet/>
      <dgm:spPr/>
      <dgm:t>
        <a:bodyPr/>
        <a:lstStyle/>
        <a:p>
          <a:r>
            <a:rPr lang="pt-BR" b="0" i="0" baseline="0" dirty="0"/>
            <a:t>Introdução a problemas de otimização e suas propriedades básicas</a:t>
          </a:r>
          <a:endParaRPr lang="pt-BR" dirty="0"/>
        </a:p>
      </dgm:t>
    </dgm:pt>
    <dgm:pt modelId="{9D2F59A0-19F3-447B-A5E4-4F42E1E5090C}" type="parTrans" cxnId="{59C0AAD5-C07D-430B-863E-353FC39A9315}">
      <dgm:prSet/>
      <dgm:spPr/>
      <dgm:t>
        <a:bodyPr/>
        <a:lstStyle/>
        <a:p>
          <a:endParaRPr lang="pt-BR"/>
        </a:p>
      </dgm:t>
    </dgm:pt>
    <dgm:pt modelId="{412713E8-DC88-478D-AF3D-B8F6CB9C76A4}" type="sibTrans" cxnId="{59C0AAD5-C07D-430B-863E-353FC39A9315}">
      <dgm:prSet/>
      <dgm:spPr/>
      <dgm:t>
        <a:bodyPr/>
        <a:lstStyle/>
        <a:p>
          <a:endParaRPr lang="pt-BR"/>
        </a:p>
      </dgm:t>
    </dgm:pt>
    <dgm:pt modelId="{7F41F708-92F4-4BB1-A71C-C574B8780031}">
      <dgm:prSet/>
      <dgm:spPr/>
      <dgm:t>
        <a:bodyPr/>
        <a:lstStyle/>
        <a:p>
          <a:r>
            <a:rPr lang="pt-BR" b="0" i="0" baseline="0" dirty="0"/>
            <a:t>Programação Linear</a:t>
          </a:r>
          <a:endParaRPr lang="pt-BR" dirty="0"/>
        </a:p>
      </dgm:t>
    </dgm:pt>
    <dgm:pt modelId="{2072CFAE-C933-4F17-85B8-FB35F166F2E7}" type="parTrans" cxnId="{F16AF767-3610-489B-A9DC-136A910B5535}">
      <dgm:prSet/>
      <dgm:spPr/>
      <dgm:t>
        <a:bodyPr/>
        <a:lstStyle/>
        <a:p>
          <a:endParaRPr lang="pt-BR"/>
        </a:p>
      </dgm:t>
    </dgm:pt>
    <dgm:pt modelId="{16764FE7-E091-4F67-A68A-F99391A95277}" type="sibTrans" cxnId="{F16AF767-3610-489B-A9DC-136A910B5535}">
      <dgm:prSet/>
      <dgm:spPr/>
      <dgm:t>
        <a:bodyPr/>
        <a:lstStyle/>
        <a:p>
          <a:endParaRPr lang="pt-BR"/>
        </a:p>
      </dgm:t>
    </dgm:pt>
    <dgm:pt modelId="{12E3D7F9-5C6E-43F5-A687-DAC3662A9577}">
      <dgm:prSet/>
      <dgm:spPr/>
      <dgm:t>
        <a:bodyPr/>
        <a:lstStyle/>
        <a:p>
          <a:r>
            <a:rPr lang="pt-BR" b="0" i="0" baseline="0" dirty="0"/>
            <a:t>Formulação, resolução geométrica, o método simplex, dualidade e interpretação econômica </a:t>
          </a:r>
          <a:endParaRPr lang="pt-BR" dirty="0"/>
        </a:p>
      </dgm:t>
    </dgm:pt>
    <dgm:pt modelId="{5D65173E-787B-4185-A5CB-455EE49B3179}" type="parTrans" cxnId="{FE96520E-2114-4116-A4CC-CA23A8645021}">
      <dgm:prSet/>
      <dgm:spPr/>
      <dgm:t>
        <a:bodyPr/>
        <a:lstStyle/>
        <a:p>
          <a:endParaRPr lang="pt-BR"/>
        </a:p>
      </dgm:t>
    </dgm:pt>
    <dgm:pt modelId="{A249FFD7-3834-4248-965F-A86AE0F4B1F7}" type="sibTrans" cxnId="{FE96520E-2114-4116-A4CC-CA23A8645021}">
      <dgm:prSet/>
      <dgm:spPr/>
      <dgm:t>
        <a:bodyPr/>
        <a:lstStyle/>
        <a:p>
          <a:endParaRPr lang="pt-BR"/>
        </a:p>
      </dgm:t>
    </dgm:pt>
    <dgm:pt modelId="{B84CF2C8-3E81-49FD-8829-2C068573D33D}">
      <dgm:prSet/>
      <dgm:spPr/>
      <dgm:t>
        <a:bodyPr/>
        <a:lstStyle/>
        <a:p>
          <a:r>
            <a:rPr lang="pt-BR" b="0" i="0" baseline="0" dirty="0"/>
            <a:t>Modelos de fluxo em rede, problemas de transporte, caminho mínimo e fluxo máximo </a:t>
          </a:r>
          <a:endParaRPr lang="pt-BR" dirty="0"/>
        </a:p>
      </dgm:t>
    </dgm:pt>
    <dgm:pt modelId="{CBBC8E1F-B169-4526-BE9A-E5995EE789C8}" type="parTrans" cxnId="{F61923B2-3E8C-40F0-9461-3848E63E037C}">
      <dgm:prSet/>
      <dgm:spPr/>
      <dgm:t>
        <a:bodyPr/>
        <a:lstStyle/>
        <a:p>
          <a:endParaRPr lang="pt-BR"/>
        </a:p>
      </dgm:t>
    </dgm:pt>
    <dgm:pt modelId="{B915C5CE-FF0C-4DCE-AED5-7834055EB5B6}" type="sibTrans" cxnId="{F61923B2-3E8C-40F0-9461-3848E63E037C}">
      <dgm:prSet/>
      <dgm:spPr/>
      <dgm:t>
        <a:bodyPr/>
        <a:lstStyle/>
        <a:p>
          <a:endParaRPr lang="pt-BR"/>
        </a:p>
      </dgm:t>
    </dgm:pt>
    <dgm:pt modelId="{698DBA4D-9A31-413B-A1CB-63DAF78CBEA6}">
      <dgm:prSet/>
      <dgm:spPr/>
      <dgm:t>
        <a:bodyPr/>
        <a:lstStyle/>
        <a:p>
          <a:r>
            <a:rPr lang="pt-BR" b="0" i="0" baseline="0" dirty="0"/>
            <a:t>Programação inteira </a:t>
          </a:r>
          <a:endParaRPr lang="pt-BR" dirty="0"/>
        </a:p>
      </dgm:t>
    </dgm:pt>
    <dgm:pt modelId="{E8086557-1C15-40B7-99EE-9BF494D09D6C}" type="parTrans" cxnId="{1BDA0F10-82E8-4831-8E3F-91D68F716BCB}">
      <dgm:prSet/>
      <dgm:spPr/>
      <dgm:t>
        <a:bodyPr/>
        <a:lstStyle/>
        <a:p>
          <a:endParaRPr lang="pt-BR"/>
        </a:p>
      </dgm:t>
    </dgm:pt>
    <dgm:pt modelId="{EFF7E46D-DCE0-4D9E-95D5-06A4C899C6DE}" type="sibTrans" cxnId="{1BDA0F10-82E8-4831-8E3F-91D68F716BCB}">
      <dgm:prSet/>
      <dgm:spPr/>
      <dgm:t>
        <a:bodyPr/>
        <a:lstStyle/>
        <a:p>
          <a:endParaRPr lang="pt-BR"/>
        </a:p>
      </dgm:t>
    </dgm:pt>
    <dgm:pt modelId="{E81870DE-F6F8-4B94-ADC4-B920C42E1728}">
      <dgm:prSet/>
      <dgm:spPr/>
      <dgm:t>
        <a:bodyPr/>
        <a:lstStyle/>
        <a:p>
          <a:r>
            <a:rPr lang="pt-BR" b="0" i="0" baseline="0" dirty="0"/>
            <a:t>Programação por restrições </a:t>
          </a:r>
          <a:endParaRPr lang="pt-BR" dirty="0"/>
        </a:p>
      </dgm:t>
    </dgm:pt>
    <dgm:pt modelId="{768C8C20-7052-4900-926E-ED83910A7AD9}" type="parTrans" cxnId="{22899F4F-5E5E-4C56-B4C8-46D938DB7EDC}">
      <dgm:prSet/>
      <dgm:spPr/>
      <dgm:t>
        <a:bodyPr/>
        <a:lstStyle/>
        <a:p>
          <a:endParaRPr lang="pt-BR"/>
        </a:p>
      </dgm:t>
    </dgm:pt>
    <dgm:pt modelId="{1EB46333-314E-4730-A2F5-4A42C1DDEBDA}" type="sibTrans" cxnId="{22899F4F-5E5E-4C56-B4C8-46D938DB7EDC}">
      <dgm:prSet/>
      <dgm:spPr/>
      <dgm:t>
        <a:bodyPr/>
        <a:lstStyle/>
        <a:p>
          <a:endParaRPr lang="pt-BR"/>
        </a:p>
      </dgm:t>
    </dgm:pt>
    <dgm:pt modelId="{47C7803C-2A69-447D-B2B3-9EB1F2DAC028}">
      <dgm:prSet/>
      <dgm:spPr/>
      <dgm:t>
        <a:bodyPr/>
        <a:lstStyle/>
        <a:p>
          <a:r>
            <a:rPr lang="pt-BR" b="0" i="0" baseline="0" dirty="0"/>
            <a:t>Programação Multiobjetivo</a:t>
          </a:r>
          <a:endParaRPr lang="pt-BR" dirty="0"/>
        </a:p>
      </dgm:t>
    </dgm:pt>
    <dgm:pt modelId="{6B608334-A881-4503-9DFB-06FBFB61D22F}" type="parTrans" cxnId="{C4DBC9C3-D88A-4E21-A82D-5BB0B13A31E1}">
      <dgm:prSet/>
      <dgm:spPr/>
      <dgm:t>
        <a:bodyPr/>
        <a:lstStyle/>
        <a:p>
          <a:endParaRPr lang="pt-BR"/>
        </a:p>
      </dgm:t>
    </dgm:pt>
    <dgm:pt modelId="{789B2B89-F4F4-4CE7-8DA4-B50D6E5554BB}" type="sibTrans" cxnId="{C4DBC9C3-D88A-4E21-A82D-5BB0B13A31E1}">
      <dgm:prSet/>
      <dgm:spPr/>
      <dgm:t>
        <a:bodyPr/>
        <a:lstStyle/>
        <a:p>
          <a:endParaRPr lang="pt-BR"/>
        </a:p>
      </dgm:t>
    </dgm:pt>
    <dgm:pt modelId="{DFF424F3-54C5-4B20-947F-A7B68A797BAF}">
      <dgm:prSet/>
      <dgm:spPr/>
      <dgm:t>
        <a:bodyPr/>
        <a:lstStyle/>
        <a:p>
          <a:r>
            <a:rPr lang="pt-BR" b="0" i="0" baseline="0" dirty="0"/>
            <a:t>Simulação de Monte Carlo e de eventos discretos</a:t>
          </a:r>
          <a:endParaRPr lang="pt-BR" dirty="0"/>
        </a:p>
      </dgm:t>
    </dgm:pt>
    <dgm:pt modelId="{4C1F4607-3458-471C-B1CD-F6D51732FF44}" type="parTrans" cxnId="{6EFCB812-73FF-4B27-AC52-4A2BBD80CB01}">
      <dgm:prSet/>
      <dgm:spPr/>
      <dgm:t>
        <a:bodyPr/>
        <a:lstStyle/>
        <a:p>
          <a:endParaRPr lang="pt-BR"/>
        </a:p>
      </dgm:t>
    </dgm:pt>
    <dgm:pt modelId="{AA9AF962-0247-439A-BD3B-9B5BF98F3E1B}" type="sibTrans" cxnId="{6EFCB812-73FF-4B27-AC52-4A2BBD80CB01}">
      <dgm:prSet/>
      <dgm:spPr/>
      <dgm:t>
        <a:bodyPr/>
        <a:lstStyle/>
        <a:p>
          <a:endParaRPr lang="pt-BR"/>
        </a:p>
      </dgm:t>
    </dgm:pt>
    <dgm:pt modelId="{E4AA1009-3A1A-4968-BEFE-9C507628EDFB}">
      <dgm:prSet/>
      <dgm:spPr/>
      <dgm:t>
        <a:bodyPr/>
        <a:lstStyle/>
        <a:p>
          <a:r>
            <a:rPr lang="pt-BR" b="0" i="0" baseline="0" dirty="0"/>
            <a:t>Desenvolvimento de experimentos em laboratório de Otimização</a:t>
          </a:r>
          <a:endParaRPr lang="pt-BR" dirty="0"/>
        </a:p>
      </dgm:t>
    </dgm:pt>
    <dgm:pt modelId="{3348B7D9-BF79-4EB7-A62D-F4ADB6B324BD}" type="parTrans" cxnId="{FB1913F4-DA7E-493E-A5D0-894849A19C71}">
      <dgm:prSet/>
      <dgm:spPr/>
      <dgm:t>
        <a:bodyPr/>
        <a:lstStyle/>
        <a:p>
          <a:endParaRPr lang="pt-BR"/>
        </a:p>
      </dgm:t>
    </dgm:pt>
    <dgm:pt modelId="{D2AFA4D6-24FB-4634-A8D7-71298872B9E2}" type="sibTrans" cxnId="{FB1913F4-DA7E-493E-A5D0-894849A19C71}">
      <dgm:prSet/>
      <dgm:spPr/>
      <dgm:t>
        <a:bodyPr/>
        <a:lstStyle/>
        <a:p>
          <a:endParaRPr lang="pt-BR"/>
        </a:p>
      </dgm:t>
    </dgm:pt>
    <dgm:pt modelId="{8D75F1C3-AA0B-4C19-B74D-F509E8CAE7D0}" type="pres">
      <dgm:prSet presAssocID="{AEB88F84-BA41-42B8-919C-187BF0BF1A8F}" presName="Name0" presStyleCnt="0">
        <dgm:presLayoutVars>
          <dgm:dir/>
          <dgm:resizeHandles val="exact"/>
        </dgm:presLayoutVars>
      </dgm:prSet>
      <dgm:spPr/>
    </dgm:pt>
    <dgm:pt modelId="{DD353283-F395-46DD-BC97-AB9383DDC55C}" type="pres">
      <dgm:prSet presAssocID="{329F937E-5EB4-471C-B1A7-E48948D4941C}" presName="compNode" presStyleCnt="0"/>
      <dgm:spPr/>
    </dgm:pt>
    <dgm:pt modelId="{A0522CEB-0410-44CA-8B72-86F2F0CF2DD7}" type="pres">
      <dgm:prSet presAssocID="{329F937E-5EB4-471C-B1A7-E48948D4941C}" presName="pict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</dgm:spPr>
    </dgm:pt>
    <dgm:pt modelId="{1AA6A64C-8324-4888-A1D2-2989A2FE3667}" type="pres">
      <dgm:prSet presAssocID="{329F937E-5EB4-471C-B1A7-E48948D4941C}" presName="textRect" presStyleLbl="revTx" presStyleIdx="0" presStyleCnt="9">
        <dgm:presLayoutVars>
          <dgm:bulletEnabled val="1"/>
        </dgm:presLayoutVars>
      </dgm:prSet>
      <dgm:spPr/>
    </dgm:pt>
    <dgm:pt modelId="{612256C1-86CE-470A-85D9-629223D16F55}" type="pres">
      <dgm:prSet presAssocID="{412713E8-DC88-478D-AF3D-B8F6CB9C76A4}" presName="sibTrans" presStyleLbl="sibTrans2D1" presStyleIdx="0" presStyleCnt="0"/>
      <dgm:spPr/>
    </dgm:pt>
    <dgm:pt modelId="{D38A52BB-5E76-4067-80CE-84369D003E6C}" type="pres">
      <dgm:prSet presAssocID="{7F41F708-92F4-4BB1-A71C-C574B8780031}" presName="compNode" presStyleCnt="0"/>
      <dgm:spPr/>
    </dgm:pt>
    <dgm:pt modelId="{3AB97E2D-2F91-418F-A34A-46FE39F60577}" type="pres">
      <dgm:prSet presAssocID="{7F41F708-92F4-4BB1-A71C-C574B8780031}" presName="pictRect" presStyleLbl="node1" presStyleIdx="1" presStyleCnt="9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670" t="-5007" r="-193202" b="5007"/>
          </a:stretch>
        </a:blipFill>
      </dgm:spPr>
    </dgm:pt>
    <dgm:pt modelId="{320C4510-126D-46F6-BE19-8381D85733C6}" type="pres">
      <dgm:prSet presAssocID="{7F41F708-92F4-4BB1-A71C-C574B8780031}" presName="textRect" presStyleLbl="revTx" presStyleIdx="1" presStyleCnt="9">
        <dgm:presLayoutVars>
          <dgm:bulletEnabled val="1"/>
        </dgm:presLayoutVars>
      </dgm:prSet>
      <dgm:spPr/>
    </dgm:pt>
    <dgm:pt modelId="{C5A10C92-ED02-4687-BE01-375303D458C7}" type="pres">
      <dgm:prSet presAssocID="{16764FE7-E091-4F67-A68A-F99391A95277}" presName="sibTrans" presStyleLbl="sibTrans2D1" presStyleIdx="0" presStyleCnt="0"/>
      <dgm:spPr/>
    </dgm:pt>
    <dgm:pt modelId="{6F6BDAA6-5747-4593-B074-2AD114265865}" type="pres">
      <dgm:prSet presAssocID="{12E3D7F9-5C6E-43F5-A687-DAC3662A9577}" presName="compNode" presStyleCnt="0"/>
      <dgm:spPr/>
    </dgm:pt>
    <dgm:pt modelId="{F0F2658F-4D42-4B55-ACD7-2822E53FBA20}" type="pres">
      <dgm:prSet presAssocID="{12E3D7F9-5C6E-43F5-A687-DAC3662A9577}" presName="pictRect" presStyleLbl="node1" presStyleIdx="2" presStyleCnt="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</dgm:pt>
    <dgm:pt modelId="{11E3EA0A-32C0-46C3-9E35-28E6E67BDC3B}" type="pres">
      <dgm:prSet presAssocID="{12E3D7F9-5C6E-43F5-A687-DAC3662A9577}" presName="textRect" presStyleLbl="revTx" presStyleIdx="2" presStyleCnt="9">
        <dgm:presLayoutVars>
          <dgm:bulletEnabled val="1"/>
        </dgm:presLayoutVars>
      </dgm:prSet>
      <dgm:spPr/>
    </dgm:pt>
    <dgm:pt modelId="{C8DB51A9-FC03-4934-8CA3-A7189A80CE59}" type="pres">
      <dgm:prSet presAssocID="{A249FFD7-3834-4248-965F-A86AE0F4B1F7}" presName="sibTrans" presStyleLbl="sibTrans2D1" presStyleIdx="0" presStyleCnt="0"/>
      <dgm:spPr/>
    </dgm:pt>
    <dgm:pt modelId="{1F0F629D-B2EC-45D4-9E84-9F3B15E6B955}" type="pres">
      <dgm:prSet presAssocID="{B84CF2C8-3E81-49FD-8829-2C068573D33D}" presName="compNode" presStyleCnt="0"/>
      <dgm:spPr/>
    </dgm:pt>
    <dgm:pt modelId="{B994EFF2-45BD-4018-8B7F-B32027FEF554}" type="pres">
      <dgm:prSet presAssocID="{B84CF2C8-3E81-49FD-8829-2C068573D33D}" presName="pictRect" presStyleLbl="node1" presStyleIdx="3" presStyleCnt="9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56" r="9956"/>
          </a:stretch>
        </a:blipFill>
      </dgm:spPr>
    </dgm:pt>
    <dgm:pt modelId="{AA42341A-16D4-49CC-A523-8AF28B6818B8}" type="pres">
      <dgm:prSet presAssocID="{B84CF2C8-3E81-49FD-8829-2C068573D33D}" presName="textRect" presStyleLbl="revTx" presStyleIdx="3" presStyleCnt="9">
        <dgm:presLayoutVars>
          <dgm:bulletEnabled val="1"/>
        </dgm:presLayoutVars>
      </dgm:prSet>
      <dgm:spPr/>
    </dgm:pt>
    <dgm:pt modelId="{443DF801-3670-4C5D-99AB-30754C31FEA4}" type="pres">
      <dgm:prSet presAssocID="{B915C5CE-FF0C-4DCE-AED5-7834055EB5B6}" presName="sibTrans" presStyleLbl="sibTrans2D1" presStyleIdx="0" presStyleCnt="0"/>
      <dgm:spPr/>
    </dgm:pt>
    <dgm:pt modelId="{788C4552-46F5-467F-9BFC-ABD1771F4D15}" type="pres">
      <dgm:prSet presAssocID="{698DBA4D-9A31-413B-A1CB-63DAF78CBEA6}" presName="compNode" presStyleCnt="0"/>
      <dgm:spPr/>
    </dgm:pt>
    <dgm:pt modelId="{8ABEE70E-C538-4A0E-8CDF-2F2BFE5E3D16}" type="pres">
      <dgm:prSet presAssocID="{698DBA4D-9A31-413B-A1CB-63DAF78CBEA6}" presName="pictRect" presStyleLbl="node1" presStyleIdx="4" presStyleCnt="9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250" r="10250"/>
          </a:stretch>
        </a:blipFill>
      </dgm:spPr>
    </dgm:pt>
    <dgm:pt modelId="{1FAE598A-8DC2-44C2-8E59-F21E15C1C0DD}" type="pres">
      <dgm:prSet presAssocID="{698DBA4D-9A31-413B-A1CB-63DAF78CBEA6}" presName="textRect" presStyleLbl="revTx" presStyleIdx="4" presStyleCnt="9">
        <dgm:presLayoutVars>
          <dgm:bulletEnabled val="1"/>
        </dgm:presLayoutVars>
      </dgm:prSet>
      <dgm:spPr/>
    </dgm:pt>
    <dgm:pt modelId="{42B95347-A27C-46B3-B07D-643A97FB2742}" type="pres">
      <dgm:prSet presAssocID="{EFF7E46D-DCE0-4D9E-95D5-06A4C899C6DE}" presName="sibTrans" presStyleLbl="sibTrans2D1" presStyleIdx="0" presStyleCnt="0"/>
      <dgm:spPr/>
    </dgm:pt>
    <dgm:pt modelId="{6A0C1323-2D55-4FE3-ABE9-DBDDCB4CCB57}" type="pres">
      <dgm:prSet presAssocID="{E81870DE-F6F8-4B94-ADC4-B920C42E1728}" presName="compNode" presStyleCnt="0"/>
      <dgm:spPr/>
    </dgm:pt>
    <dgm:pt modelId="{53336968-B182-494C-B978-6DE97AF558A5}" type="pres">
      <dgm:prSet presAssocID="{E81870DE-F6F8-4B94-ADC4-B920C42E1728}" presName="pictRect" presStyleLbl="node1" presStyleIdx="5" presStyleCnt="9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70" t="-1101" r="-16389" b="-33773"/>
          </a:stretch>
        </a:blipFill>
      </dgm:spPr>
    </dgm:pt>
    <dgm:pt modelId="{3E2155D6-4720-4705-9D85-2FF33119B4F3}" type="pres">
      <dgm:prSet presAssocID="{E81870DE-F6F8-4B94-ADC4-B920C42E1728}" presName="textRect" presStyleLbl="revTx" presStyleIdx="5" presStyleCnt="9">
        <dgm:presLayoutVars>
          <dgm:bulletEnabled val="1"/>
        </dgm:presLayoutVars>
      </dgm:prSet>
      <dgm:spPr/>
    </dgm:pt>
    <dgm:pt modelId="{B975968D-821C-42B1-A1E2-98CEF150E34B}" type="pres">
      <dgm:prSet presAssocID="{1EB46333-314E-4730-A2F5-4A42C1DDEBDA}" presName="sibTrans" presStyleLbl="sibTrans2D1" presStyleIdx="0" presStyleCnt="0"/>
      <dgm:spPr/>
    </dgm:pt>
    <dgm:pt modelId="{101D6FAD-3517-4884-BB61-98991BA8737D}" type="pres">
      <dgm:prSet presAssocID="{47C7803C-2A69-447D-B2B3-9EB1F2DAC028}" presName="compNode" presStyleCnt="0"/>
      <dgm:spPr/>
    </dgm:pt>
    <dgm:pt modelId="{F19A6691-ECB8-49F6-80BA-72AF3A01A094}" type="pres">
      <dgm:prSet presAssocID="{47C7803C-2A69-447D-B2B3-9EB1F2DAC028}" presName="pictRect" presStyleLbl="node1" presStyleIdx="6" presStyleCnt="9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5" t="-5986" r="2984" b="382"/>
          </a:stretch>
        </a:blipFill>
      </dgm:spPr>
    </dgm:pt>
    <dgm:pt modelId="{7511F031-B62A-4834-9895-5654100CA6E2}" type="pres">
      <dgm:prSet presAssocID="{47C7803C-2A69-447D-B2B3-9EB1F2DAC028}" presName="textRect" presStyleLbl="revTx" presStyleIdx="6" presStyleCnt="9">
        <dgm:presLayoutVars>
          <dgm:bulletEnabled val="1"/>
        </dgm:presLayoutVars>
      </dgm:prSet>
      <dgm:spPr/>
    </dgm:pt>
    <dgm:pt modelId="{E4D3FFD2-00E6-4063-B8E2-839C0B3CB744}" type="pres">
      <dgm:prSet presAssocID="{789B2B89-F4F4-4CE7-8DA4-B50D6E5554BB}" presName="sibTrans" presStyleLbl="sibTrans2D1" presStyleIdx="0" presStyleCnt="0"/>
      <dgm:spPr/>
    </dgm:pt>
    <dgm:pt modelId="{681E2420-E5C7-4210-BB55-AEE12BB4A2F0}" type="pres">
      <dgm:prSet presAssocID="{DFF424F3-54C5-4B20-947F-A7B68A797BAF}" presName="compNode" presStyleCnt="0"/>
      <dgm:spPr/>
    </dgm:pt>
    <dgm:pt modelId="{8AE845DA-4E47-41DE-8767-3F18DEE5703C}" type="pres">
      <dgm:prSet presAssocID="{DFF424F3-54C5-4B20-947F-A7B68A797BAF}" presName="pictRect" presStyleLbl="node1" presStyleIdx="7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187D559-D6E6-419D-B322-39F570BEBB29}" type="pres">
      <dgm:prSet presAssocID="{DFF424F3-54C5-4B20-947F-A7B68A797BAF}" presName="textRect" presStyleLbl="revTx" presStyleIdx="7" presStyleCnt="9">
        <dgm:presLayoutVars>
          <dgm:bulletEnabled val="1"/>
        </dgm:presLayoutVars>
      </dgm:prSet>
      <dgm:spPr/>
    </dgm:pt>
    <dgm:pt modelId="{9A94AA9B-DAC4-4963-8D57-C21A7C30030E}" type="pres">
      <dgm:prSet presAssocID="{AA9AF962-0247-439A-BD3B-9B5BF98F3E1B}" presName="sibTrans" presStyleLbl="sibTrans2D1" presStyleIdx="0" presStyleCnt="0"/>
      <dgm:spPr/>
    </dgm:pt>
    <dgm:pt modelId="{D7DEDF09-AAE7-4BB6-BCE8-F95F2417F33D}" type="pres">
      <dgm:prSet presAssocID="{E4AA1009-3A1A-4968-BEFE-9C507628EDFB}" presName="compNode" presStyleCnt="0"/>
      <dgm:spPr/>
    </dgm:pt>
    <dgm:pt modelId="{B87388BC-30EA-49A0-A13D-A76D931C1258}" type="pres">
      <dgm:prSet presAssocID="{E4AA1009-3A1A-4968-BEFE-9C507628EDFB}" presName="pictRect" presStyleLbl="node1" presStyleIdx="8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064E4A7F-03F8-42AA-A660-FEA68E74DC63}" type="pres">
      <dgm:prSet presAssocID="{E4AA1009-3A1A-4968-BEFE-9C507628EDFB}" presName="textRect" presStyleLbl="revTx" presStyleIdx="8" presStyleCnt="9">
        <dgm:presLayoutVars>
          <dgm:bulletEnabled val="1"/>
        </dgm:presLayoutVars>
      </dgm:prSet>
      <dgm:spPr/>
    </dgm:pt>
  </dgm:ptLst>
  <dgm:cxnLst>
    <dgm:cxn modelId="{E7D4CF02-075A-4333-B894-E287672AB9F8}" type="presOf" srcId="{1EB46333-314E-4730-A2F5-4A42C1DDEBDA}" destId="{B975968D-821C-42B1-A1E2-98CEF150E34B}" srcOrd="0" destOrd="0" presId="urn:microsoft.com/office/officeart/2005/8/layout/pList1"/>
    <dgm:cxn modelId="{B79B4B04-1F21-4959-B7DA-B97152E1E205}" type="presOf" srcId="{DFF424F3-54C5-4B20-947F-A7B68A797BAF}" destId="{3187D559-D6E6-419D-B322-39F570BEBB29}" srcOrd="0" destOrd="0" presId="urn:microsoft.com/office/officeart/2005/8/layout/pList1"/>
    <dgm:cxn modelId="{FE96520E-2114-4116-A4CC-CA23A8645021}" srcId="{AEB88F84-BA41-42B8-919C-187BF0BF1A8F}" destId="{12E3D7F9-5C6E-43F5-A687-DAC3662A9577}" srcOrd="2" destOrd="0" parTransId="{5D65173E-787B-4185-A5CB-455EE49B3179}" sibTransId="{A249FFD7-3834-4248-965F-A86AE0F4B1F7}"/>
    <dgm:cxn modelId="{1BDA0F10-82E8-4831-8E3F-91D68F716BCB}" srcId="{AEB88F84-BA41-42B8-919C-187BF0BF1A8F}" destId="{698DBA4D-9A31-413B-A1CB-63DAF78CBEA6}" srcOrd="4" destOrd="0" parTransId="{E8086557-1C15-40B7-99EE-9BF494D09D6C}" sibTransId="{EFF7E46D-DCE0-4D9E-95D5-06A4C899C6DE}"/>
    <dgm:cxn modelId="{6EFCB812-73FF-4B27-AC52-4A2BBD80CB01}" srcId="{AEB88F84-BA41-42B8-919C-187BF0BF1A8F}" destId="{DFF424F3-54C5-4B20-947F-A7B68A797BAF}" srcOrd="7" destOrd="0" parTransId="{4C1F4607-3458-471C-B1CD-F6D51732FF44}" sibTransId="{AA9AF962-0247-439A-BD3B-9B5BF98F3E1B}"/>
    <dgm:cxn modelId="{C70EAC1A-A757-44D6-8C2C-99F442251ADB}" type="presOf" srcId="{698DBA4D-9A31-413B-A1CB-63DAF78CBEA6}" destId="{1FAE598A-8DC2-44C2-8E59-F21E15C1C0DD}" srcOrd="0" destOrd="0" presId="urn:microsoft.com/office/officeart/2005/8/layout/pList1"/>
    <dgm:cxn modelId="{26E88327-BA5E-4DC0-B577-9A20C313B309}" type="presOf" srcId="{E81870DE-F6F8-4B94-ADC4-B920C42E1728}" destId="{3E2155D6-4720-4705-9D85-2FF33119B4F3}" srcOrd="0" destOrd="0" presId="urn:microsoft.com/office/officeart/2005/8/layout/pList1"/>
    <dgm:cxn modelId="{0184C82D-8069-4DD0-86B5-AC0E53BF2DCB}" type="presOf" srcId="{329F937E-5EB4-471C-B1A7-E48948D4941C}" destId="{1AA6A64C-8324-4888-A1D2-2989A2FE3667}" srcOrd="0" destOrd="0" presId="urn:microsoft.com/office/officeart/2005/8/layout/pList1"/>
    <dgm:cxn modelId="{5244085B-E23E-4BF5-ACE7-C5BDBF8964CF}" type="presOf" srcId="{AEB88F84-BA41-42B8-919C-187BF0BF1A8F}" destId="{8D75F1C3-AA0B-4C19-B74D-F509E8CAE7D0}" srcOrd="0" destOrd="0" presId="urn:microsoft.com/office/officeart/2005/8/layout/pList1"/>
    <dgm:cxn modelId="{332B6742-9129-4293-BDF1-8DA4499F6013}" type="presOf" srcId="{AA9AF962-0247-439A-BD3B-9B5BF98F3E1B}" destId="{9A94AA9B-DAC4-4963-8D57-C21A7C30030E}" srcOrd="0" destOrd="0" presId="urn:microsoft.com/office/officeart/2005/8/layout/pList1"/>
    <dgm:cxn modelId="{39D2D663-B931-4869-8AB5-F5C09B2CF348}" type="presOf" srcId="{789B2B89-F4F4-4CE7-8DA4-B50D6E5554BB}" destId="{E4D3FFD2-00E6-4063-B8E2-839C0B3CB744}" srcOrd="0" destOrd="0" presId="urn:microsoft.com/office/officeart/2005/8/layout/pList1"/>
    <dgm:cxn modelId="{F16AF767-3610-489B-A9DC-136A910B5535}" srcId="{AEB88F84-BA41-42B8-919C-187BF0BF1A8F}" destId="{7F41F708-92F4-4BB1-A71C-C574B8780031}" srcOrd="1" destOrd="0" parTransId="{2072CFAE-C933-4F17-85B8-FB35F166F2E7}" sibTransId="{16764FE7-E091-4F67-A68A-F99391A95277}"/>
    <dgm:cxn modelId="{8F076A49-4CA9-4CEB-AED1-83E19C3C955C}" type="presOf" srcId="{B915C5CE-FF0C-4DCE-AED5-7834055EB5B6}" destId="{443DF801-3670-4C5D-99AB-30754C31FEA4}" srcOrd="0" destOrd="0" presId="urn:microsoft.com/office/officeart/2005/8/layout/pList1"/>
    <dgm:cxn modelId="{F0A7694C-BA5C-4EC9-B5B4-2950B948BB19}" type="presOf" srcId="{47C7803C-2A69-447D-B2B3-9EB1F2DAC028}" destId="{7511F031-B62A-4834-9895-5654100CA6E2}" srcOrd="0" destOrd="0" presId="urn:microsoft.com/office/officeart/2005/8/layout/pList1"/>
    <dgm:cxn modelId="{22899F4F-5E5E-4C56-B4C8-46D938DB7EDC}" srcId="{AEB88F84-BA41-42B8-919C-187BF0BF1A8F}" destId="{E81870DE-F6F8-4B94-ADC4-B920C42E1728}" srcOrd="5" destOrd="0" parTransId="{768C8C20-7052-4900-926E-ED83910A7AD9}" sibTransId="{1EB46333-314E-4730-A2F5-4A42C1DDEBDA}"/>
    <dgm:cxn modelId="{6A3DBF8F-A9FC-4C72-8763-7B6ACD79B3D7}" type="presOf" srcId="{412713E8-DC88-478D-AF3D-B8F6CB9C76A4}" destId="{612256C1-86CE-470A-85D9-629223D16F55}" srcOrd="0" destOrd="0" presId="urn:microsoft.com/office/officeart/2005/8/layout/pList1"/>
    <dgm:cxn modelId="{DAF18F94-2A08-4B93-80AE-19B26B98B213}" type="presOf" srcId="{12E3D7F9-5C6E-43F5-A687-DAC3662A9577}" destId="{11E3EA0A-32C0-46C3-9E35-28E6E67BDC3B}" srcOrd="0" destOrd="0" presId="urn:microsoft.com/office/officeart/2005/8/layout/pList1"/>
    <dgm:cxn modelId="{6110FAB1-512B-4630-BC11-FC105E50F7CA}" type="presOf" srcId="{A249FFD7-3834-4248-965F-A86AE0F4B1F7}" destId="{C8DB51A9-FC03-4934-8CA3-A7189A80CE59}" srcOrd="0" destOrd="0" presId="urn:microsoft.com/office/officeart/2005/8/layout/pList1"/>
    <dgm:cxn modelId="{F61923B2-3E8C-40F0-9461-3848E63E037C}" srcId="{AEB88F84-BA41-42B8-919C-187BF0BF1A8F}" destId="{B84CF2C8-3E81-49FD-8829-2C068573D33D}" srcOrd="3" destOrd="0" parTransId="{CBBC8E1F-B169-4526-BE9A-E5995EE789C8}" sibTransId="{B915C5CE-FF0C-4DCE-AED5-7834055EB5B6}"/>
    <dgm:cxn modelId="{C4DBC9C3-D88A-4E21-A82D-5BB0B13A31E1}" srcId="{AEB88F84-BA41-42B8-919C-187BF0BF1A8F}" destId="{47C7803C-2A69-447D-B2B3-9EB1F2DAC028}" srcOrd="6" destOrd="0" parTransId="{6B608334-A881-4503-9DFB-06FBFB61D22F}" sibTransId="{789B2B89-F4F4-4CE7-8DA4-B50D6E5554BB}"/>
    <dgm:cxn modelId="{C2985FD4-8B53-4E12-B1CF-9415759CB89E}" type="presOf" srcId="{EFF7E46D-DCE0-4D9E-95D5-06A4C899C6DE}" destId="{42B95347-A27C-46B3-B07D-643A97FB2742}" srcOrd="0" destOrd="0" presId="urn:microsoft.com/office/officeart/2005/8/layout/pList1"/>
    <dgm:cxn modelId="{59C0AAD5-C07D-430B-863E-353FC39A9315}" srcId="{AEB88F84-BA41-42B8-919C-187BF0BF1A8F}" destId="{329F937E-5EB4-471C-B1A7-E48948D4941C}" srcOrd="0" destOrd="0" parTransId="{9D2F59A0-19F3-447B-A5E4-4F42E1E5090C}" sibTransId="{412713E8-DC88-478D-AF3D-B8F6CB9C76A4}"/>
    <dgm:cxn modelId="{2CADB8E0-A73D-4BB4-9277-E6207DBFF3AB}" type="presOf" srcId="{E4AA1009-3A1A-4968-BEFE-9C507628EDFB}" destId="{064E4A7F-03F8-42AA-A660-FEA68E74DC63}" srcOrd="0" destOrd="0" presId="urn:microsoft.com/office/officeart/2005/8/layout/pList1"/>
    <dgm:cxn modelId="{36AAF4E7-B337-4DA9-8796-5632BD6ABB68}" type="presOf" srcId="{16764FE7-E091-4F67-A68A-F99391A95277}" destId="{C5A10C92-ED02-4687-BE01-375303D458C7}" srcOrd="0" destOrd="0" presId="urn:microsoft.com/office/officeart/2005/8/layout/pList1"/>
    <dgm:cxn modelId="{8E39FCF2-B8AD-4426-A3FE-2E37A1103185}" type="presOf" srcId="{7F41F708-92F4-4BB1-A71C-C574B8780031}" destId="{320C4510-126D-46F6-BE19-8381D85733C6}" srcOrd="0" destOrd="0" presId="urn:microsoft.com/office/officeart/2005/8/layout/pList1"/>
    <dgm:cxn modelId="{FB1913F4-DA7E-493E-A5D0-894849A19C71}" srcId="{AEB88F84-BA41-42B8-919C-187BF0BF1A8F}" destId="{E4AA1009-3A1A-4968-BEFE-9C507628EDFB}" srcOrd="8" destOrd="0" parTransId="{3348B7D9-BF79-4EB7-A62D-F4ADB6B324BD}" sibTransId="{D2AFA4D6-24FB-4634-A8D7-71298872B9E2}"/>
    <dgm:cxn modelId="{2FB96CFD-5FF8-44CF-8D78-5A08029348AF}" type="presOf" srcId="{B84CF2C8-3E81-49FD-8829-2C068573D33D}" destId="{AA42341A-16D4-49CC-A523-8AF28B6818B8}" srcOrd="0" destOrd="0" presId="urn:microsoft.com/office/officeart/2005/8/layout/pList1"/>
    <dgm:cxn modelId="{C4D21034-1F97-4619-8843-17E86351A09E}" type="presParOf" srcId="{8D75F1C3-AA0B-4C19-B74D-F509E8CAE7D0}" destId="{DD353283-F395-46DD-BC97-AB9383DDC55C}" srcOrd="0" destOrd="0" presId="urn:microsoft.com/office/officeart/2005/8/layout/pList1"/>
    <dgm:cxn modelId="{9C1B9F2C-B13C-4E90-928E-44A8584398C8}" type="presParOf" srcId="{DD353283-F395-46DD-BC97-AB9383DDC55C}" destId="{A0522CEB-0410-44CA-8B72-86F2F0CF2DD7}" srcOrd="0" destOrd="0" presId="urn:microsoft.com/office/officeart/2005/8/layout/pList1"/>
    <dgm:cxn modelId="{6211227B-8148-4940-9D77-90F9FBE4BBF2}" type="presParOf" srcId="{DD353283-F395-46DD-BC97-AB9383DDC55C}" destId="{1AA6A64C-8324-4888-A1D2-2989A2FE3667}" srcOrd="1" destOrd="0" presId="urn:microsoft.com/office/officeart/2005/8/layout/pList1"/>
    <dgm:cxn modelId="{2C222FF5-EB2F-4BA2-AFBD-A956AF80B058}" type="presParOf" srcId="{8D75F1C3-AA0B-4C19-B74D-F509E8CAE7D0}" destId="{612256C1-86CE-470A-85D9-629223D16F55}" srcOrd="1" destOrd="0" presId="urn:microsoft.com/office/officeart/2005/8/layout/pList1"/>
    <dgm:cxn modelId="{F0E14EA4-0F1C-4FC8-A30A-D28D9BECDBF2}" type="presParOf" srcId="{8D75F1C3-AA0B-4C19-B74D-F509E8CAE7D0}" destId="{D38A52BB-5E76-4067-80CE-84369D003E6C}" srcOrd="2" destOrd="0" presId="urn:microsoft.com/office/officeart/2005/8/layout/pList1"/>
    <dgm:cxn modelId="{E2AB9871-AF32-47EB-9D7E-4120CF8FDE07}" type="presParOf" srcId="{D38A52BB-5E76-4067-80CE-84369D003E6C}" destId="{3AB97E2D-2F91-418F-A34A-46FE39F60577}" srcOrd="0" destOrd="0" presId="urn:microsoft.com/office/officeart/2005/8/layout/pList1"/>
    <dgm:cxn modelId="{3CE616C7-E7D4-45CD-89D3-DDEBDFC4F837}" type="presParOf" srcId="{D38A52BB-5E76-4067-80CE-84369D003E6C}" destId="{320C4510-126D-46F6-BE19-8381D85733C6}" srcOrd="1" destOrd="0" presId="urn:microsoft.com/office/officeart/2005/8/layout/pList1"/>
    <dgm:cxn modelId="{B620DF1B-3822-48D6-A5CE-4058930EC654}" type="presParOf" srcId="{8D75F1C3-AA0B-4C19-B74D-F509E8CAE7D0}" destId="{C5A10C92-ED02-4687-BE01-375303D458C7}" srcOrd="3" destOrd="0" presId="urn:microsoft.com/office/officeart/2005/8/layout/pList1"/>
    <dgm:cxn modelId="{92111C41-D158-434F-8D4A-25096FFEF81D}" type="presParOf" srcId="{8D75F1C3-AA0B-4C19-B74D-F509E8CAE7D0}" destId="{6F6BDAA6-5747-4593-B074-2AD114265865}" srcOrd="4" destOrd="0" presId="urn:microsoft.com/office/officeart/2005/8/layout/pList1"/>
    <dgm:cxn modelId="{7A960064-DAFB-4B03-BEFA-56E64C8B2B72}" type="presParOf" srcId="{6F6BDAA6-5747-4593-B074-2AD114265865}" destId="{F0F2658F-4D42-4B55-ACD7-2822E53FBA20}" srcOrd="0" destOrd="0" presId="urn:microsoft.com/office/officeart/2005/8/layout/pList1"/>
    <dgm:cxn modelId="{93F34FF0-EF4F-48D0-9149-D39E3B99E8E0}" type="presParOf" srcId="{6F6BDAA6-5747-4593-B074-2AD114265865}" destId="{11E3EA0A-32C0-46C3-9E35-28E6E67BDC3B}" srcOrd="1" destOrd="0" presId="urn:microsoft.com/office/officeart/2005/8/layout/pList1"/>
    <dgm:cxn modelId="{052FEF3F-F6C1-4A42-B856-43D9CD11CAA1}" type="presParOf" srcId="{8D75F1C3-AA0B-4C19-B74D-F509E8CAE7D0}" destId="{C8DB51A9-FC03-4934-8CA3-A7189A80CE59}" srcOrd="5" destOrd="0" presId="urn:microsoft.com/office/officeart/2005/8/layout/pList1"/>
    <dgm:cxn modelId="{B62A79BD-C6DF-4411-B00F-839B29310E3A}" type="presParOf" srcId="{8D75F1C3-AA0B-4C19-B74D-F509E8CAE7D0}" destId="{1F0F629D-B2EC-45D4-9E84-9F3B15E6B955}" srcOrd="6" destOrd="0" presId="urn:microsoft.com/office/officeart/2005/8/layout/pList1"/>
    <dgm:cxn modelId="{24CD0DCF-6E43-4BB3-AC91-DDA969A4F6AA}" type="presParOf" srcId="{1F0F629D-B2EC-45D4-9E84-9F3B15E6B955}" destId="{B994EFF2-45BD-4018-8B7F-B32027FEF554}" srcOrd="0" destOrd="0" presId="urn:microsoft.com/office/officeart/2005/8/layout/pList1"/>
    <dgm:cxn modelId="{A22EB12A-C750-4DF3-B3FF-CE09EF1B042C}" type="presParOf" srcId="{1F0F629D-B2EC-45D4-9E84-9F3B15E6B955}" destId="{AA42341A-16D4-49CC-A523-8AF28B6818B8}" srcOrd="1" destOrd="0" presId="urn:microsoft.com/office/officeart/2005/8/layout/pList1"/>
    <dgm:cxn modelId="{26135205-39FF-4092-BF3B-3EFADD1B7789}" type="presParOf" srcId="{8D75F1C3-AA0B-4C19-B74D-F509E8CAE7D0}" destId="{443DF801-3670-4C5D-99AB-30754C31FEA4}" srcOrd="7" destOrd="0" presId="urn:microsoft.com/office/officeart/2005/8/layout/pList1"/>
    <dgm:cxn modelId="{7959BBFC-0E31-4CC1-AFB5-67CA691525B8}" type="presParOf" srcId="{8D75F1C3-AA0B-4C19-B74D-F509E8CAE7D0}" destId="{788C4552-46F5-467F-9BFC-ABD1771F4D15}" srcOrd="8" destOrd="0" presId="urn:microsoft.com/office/officeart/2005/8/layout/pList1"/>
    <dgm:cxn modelId="{DF33CA2D-73F2-4355-B1A5-6D4D2869B7AB}" type="presParOf" srcId="{788C4552-46F5-467F-9BFC-ABD1771F4D15}" destId="{8ABEE70E-C538-4A0E-8CDF-2F2BFE5E3D16}" srcOrd="0" destOrd="0" presId="urn:microsoft.com/office/officeart/2005/8/layout/pList1"/>
    <dgm:cxn modelId="{D293621D-278B-4852-9997-3955306393DC}" type="presParOf" srcId="{788C4552-46F5-467F-9BFC-ABD1771F4D15}" destId="{1FAE598A-8DC2-44C2-8E59-F21E15C1C0DD}" srcOrd="1" destOrd="0" presId="urn:microsoft.com/office/officeart/2005/8/layout/pList1"/>
    <dgm:cxn modelId="{E93354AA-3011-4296-9634-7D83F32097F7}" type="presParOf" srcId="{8D75F1C3-AA0B-4C19-B74D-F509E8CAE7D0}" destId="{42B95347-A27C-46B3-B07D-643A97FB2742}" srcOrd="9" destOrd="0" presId="urn:microsoft.com/office/officeart/2005/8/layout/pList1"/>
    <dgm:cxn modelId="{CC0AE55B-4806-4049-B345-E0DEBD1612FC}" type="presParOf" srcId="{8D75F1C3-AA0B-4C19-B74D-F509E8CAE7D0}" destId="{6A0C1323-2D55-4FE3-ABE9-DBDDCB4CCB57}" srcOrd="10" destOrd="0" presId="urn:microsoft.com/office/officeart/2005/8/layout/pList1"/>
    <dgm:cxn modelId="{0DE6CDE4-8E30-4448-A31D-6848EC71975F}" type="presParOf" srcId="{6A0C1323-2D55-4FE3-ABE9-DBDDCB4CCB57}" destId="{53336968-B182-494C-B978-6DE97AF558A5}" srcOrd="0" destOrd="0" presId="urn:microsoft.com/office/officeart/2005/8/layout/pList1"/>
    <dgm:cxn modelId="{6E0054C5-742D-4502-9EDA-87EFEE133C49}" type="presParOf" srcId="{6A0C1323-2D55-4FE3-ABE9-DBDDCB4CCB57}" destId="{3E2155D6-4720-4705-9D85-2FF33119B4F3}" srcOrd="1" destOrd="0" presId="urn:microsoft.com/office/officeart/2005/8/layout/pList1"/>
    <dgm:cxn modelId="{451948EC-326E-426C-A8AA-AC7C8293E559}" type="presParOf" srcId="{8D75F1C3-AA0B-4C19-B74D-F509E8CAE7D0}" destId="{B975968D-821C-42B1-A1E2-98CEF150E34B}" srcOrd="11" destOrd="0" presId="urn:microsoft.com/office/officeart/2005/8/layout/pList1"/>
    <dgm:cxn modelId="{91628F53-6CB4-4E33-9DD2-9F7DA6A5E2DE}" type="presParOf" srcId="{8D75F1C3-AA0B-4C19-B74D-F509E8CAE7D0}" destId="{101D6FAD-3517-4884-BB61-98991BA8737D}" srcOrd="12" destOrd="0" presId="urn:microsoft.com/office/officeart/2005/8/layout/pList1"/>
    <dgm:cxn modelId="{D0BB0A76-588A-486C-8A02-F21CB6CFF10C}" type="presParOf" srcId="{101D6FAD-3517-4884-BB61-98991BA8737D}" destId="{F19A6691-ECB8-49F6-80BA-72AF3A01A094}" srcOrd="0" destOrd="0" presId="urn:microsoft.com/office/officeart/2005/8/layout/pList1"/>
    <dgm:cxn modelId="{72CB8DE8-6F35-464A-B1DC-BD596F317C28}" type="presParOf" srcId="{101D6FAD-3517-4884-BB61-98991BA8737D}" destId="{7511F031-B62A-4834-9895-5654100CA6E2}" srcOrd="1" destOrd="0" presId="urn:microsoft.com/office/officeart/2005/8/layout/pList1"/>
    <dgm:cxn modelId="{5560F73C-F9A1-49B2-B748-0F68FFA17742}" type="presParOf" srcId="{8D75F1C3-AA0B-4C19-B74D-F509E8CAE7D0}" destId="{E4D3FFD2-00E6-4063-B8E2-839C0B3CB744}" srcOrd="13" destOrd="0" presId="urn:microsoft.com/office/officeart/2005/8/layout/pList1"/>
    <dgm:cxn modelId="{283FCA78-9CAE-456C-A3E9-5158332D8C46}" type="presParOf" srcId="{8D75F1C3-AA0B-4C19-B74D-F509E8CAE7D0}" destId="{681E2420-E5C7-4210-BB55-AEE12BB4A2F0}" srcOrd="14" destOrd="0" presId="urn:microsoft.com/office/officeart/2005/8/layout/pList1"/>
    <dgm:cxn modelId="{BCAB9B24-1C63-4A9A-B569-274EAEFA1DED}" type="presParOf" srcId="{681E2420-E5C7-4210-BB55-AEE12BB4A2F0}" destId="{8AE845DA-4E47-41DE-8767-3F18DEE5703C}" srcOrd="0" destOrd="0" presId="urn:microsoft.com/office/officeart/2005/8/layout/pList1"/>
    <dgm:cxn modelId="{2E631A34-16E1-45A5-8AED-CDA692B57827}" type="presParOf" srcId="{681E2420-E5C7-4210-BB55-AEE12BB4A2F0}" destId="{3187D559-D6E6-419D-B322-39F570BEBB29}" srcOrd="1" destOrd="0" presId="urn:microsoft.com/office/officeart/2005/8/layout/pList1"/>
    <dgm:cxn modelId="{8F1DE1C7-BE30-4F9F-80CC-23E7E925B176}" type="presParOf" srcId="{8D75F1C3-AA0B-4C19-B74D-F509E8CAE7D0}" destId="{9A94AA9B-DAC4-4963-8D57-C21A7C30030E}" srcOrd="15" destOrd="0" presId="urn:microsoft.com/office/officeart/2005/8/layout/pList1"/>
    <dgm:cxn modelId="{77B4307A-2A6C-4E55-B912-FDBD6CD598A5}" type="presParOf" srcId="{8D75F1C3-AA0B-4C19-B74D-F509E8CAE7D0}" destId="{D7DEDF09-AAE7-4BB6-BCE8-F95F2417F33D}" srcOrd="16" destOrd="0" presId="urn:microsoft.com/office/officeart/2005/8/layout/pList1"/>
    <dgm:cxn modelId="{7809AA65-1A45-4255-87B8-F402CED83FDA}" type="presParOf" srcId="{D7DEDF09-AAE7-4BB6-BCE8-F95F2417F33D}" destId="{B87388BC-30EA-49A0-A13D-A76D931C1258}" srcOrd="0" destOrd="0" presId="urn:microsoft.com/office/officeart/2005/8/layout/pList1"/>
    <dgm:cxn modelId="{B6DDEB9C-C8C5-4339-85B0-1EB8D0B65949}" type="presParOf" srcId="{D7DEDF09-AAE7-4BB6-BCE8-F95F2417F33D}" destId="{064E4A7F-03F8-42AA-A660-FEA68E74DC6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D3D7B-689F-4C80-ADD2-210087FA23BD}">
      <dsp:nvSpPr>
        <dsp:cNvPr id="0" name=""/>
        <dsp:cNvSpPr/>
      </dsp:nvSpPr>
      <dsp:spPr>
        <a:xfrm>
          <a:off x="1279" y="0"/>
          <a:ext cx="1991320" cy="40640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Melhor preço?</a:t>
          </a:r>
        </a:p>
      </dsp:txBody>
      <dsp:txXfrm>
        <a:off x="1279" y="1625600"/>
        <a:ext cx="1991320" cy="1625600"/>
      </dsp:txXfrm>
    </dsp:sp>
    <dsp:sp modelId="{E6F7B5D5-5E33-48B5-9B78-AAD10ABD0D11}">
      <dsp:nvSpPr>
        <dsp:cNvPr id="0" name=""/>
        <dsp:cNvSpPr/>
      </dsp:nvSpPr>
      <dsp:spPr>
        <a:xfrm>
          <a:off x="32028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E50417-D217-48F3-A86F-3B72539F01AA}">
      <dsp:nvSpPr>
        <dsp:cNvPr id="0" name=""/>
        <dsp:cNvSpPr/>
      </dsp:nvSpPr>
      <dsp:spPr>
        <a:xfrm>
          <a:off x="2052339" y="0"/>
          <a:ext cx="1991320" cy="40640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Maior volume?</a:t>
          </a:r>
        </a:p>
      </dsp:txBody>
      <dsp:txXfrm>
        <a:off x="2052339" y="1625600"/>
        <a:ext cx="1991320" cy="1625600"/>
      </dsp:txXfrm>
    </dsp:sp>
    <dsp:sp modelId="{F12CBEC9-A682-405E-9570-4A98640E49A7}">
      <dsp:nvSpPr>
        <dsp:cNvPr id="0" name=""/>
        <dsp:cNvSpPr/>
      </dsp:nvSpPr>
      <dsp:spPr>
        <a:xfrm>
          <a:off x="2371344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D2C44-1E12-401C-9D08-108FA893C30D}">
      <dsp:nvSpPr>
        <dsp:cNvPr id="0" name=""/>
        <dsp:cNvSpPr/>
      </dsp:nvSpPr>
      <dsp:spPr>
        <a:xfrm>
          <a:off x="4103399" y="0"/>
          <a:ext cx="1991320" cy="4064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kern="1200" dirty="0"/>
            <a:t>Melhor valor nutricional?</a:t>
          </a:r>
        </a:p>
      </dsp:txBody>
      <dsp:txXfrm>
        <a:off x="4103399" y="1625600"/>
        <a:ext cx="1991320" cy="1625600"/>
      </dsp:txXfrm>
    </dsp:sp>
    <dsp:sp modelId="{26333140-3591-4014-9BA8-8C88276A2640}">
      <dsp:nvSpPr>
        <dsp:cNvPr id="0" name=""/>
        <dsp:cNvSpPr/>
      </dsp:nvSpPr>
      <dsp:spPr>
        <a:xfrm>
          <a:off x="4422403" y="243840"/>
          <a:ext cx="1353312" cy="135331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42F5E-075A-42D0-A299-B3348E5DAB04}">
      <dsp:nvSpPr>
        <dsp:cNvPr id="0" name=""/>
        <dsp:cNvSpPr/>
      </dsp:nvSpPr>
      <dsp:spPr>
        <a:xfrm>
          <a:off x="487680" y="3364451"/>
          <a:ext cx="5608320" cy="609600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668F2-5453-4F04-ABA0-677051B8C20C}">
      <dsp:nvSpPr>
        <dsp:cNvPr id="0" name=""/>
        <dsp:cNvSpPr/>
      </dsp:nvSpPr>
      <dsp:spPr>
        <a:xfrm>
          <a:off x="0" y="280672"/>
          <a:ext cx="78867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Um ou mais objetivos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Eficiência, lucro, desperdício, custo...</a:t>
          </a:r>
        </a:p>
      </dsp:txBody>
      <dsp:txXfrm>
        <a:off x="0" y="280672"/>
        <a:ext cx="7886700" cy="932400"/>
      </dsp:txXfrm>
    </dsp:sp>
    <dsp:sp modelId="{7DDA1585-B5B7-4EB2-BF9B-4C1628DDD064}">
      <dsp:nvSpPr>
        <dsp:cNvPr id="0" name=""/>
        <dsp:cNvSpPr/>
      </dsp:nvSpPr>
      <dsp:spPr>
        <a:xfrm>
          <a:off x="394335" y="44512"/>
          <a:ext cx="5520690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Maximizar ou minimizar</a:t>
          </a:r>
        </a:p>
      </dsp:txBody>
      <dsp:txXfrm>
        <a:off x="417392" y="67569"/>
        <a:ext cx="5474576" cy="426206"/>
      </dsp:txXfrm>
    </dsp:sp>
    <dsp:sp modelId="{233CF6FA-06A7-4FEA-82D0-4668860BB7D4}">
      <dsp:nvSpPr>
        <dsp:cNvPr id="0" name=""/>
        <dsp:cNvSpPr/>
      </dsp:nvSpPr>
      <dsp:spPr>
        <a:xfrm>
          <a:off x="0" y="1535632"/>
          <a:ext cx="78867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Orçamentos, especificações, leis...</a:t>
          </a:r>
        </a:p>
      </dsp:txBody>
      <dsp:txXfrm>
        <a:off x="0" y="1535632"/>
        <a:ext cx="7886700" cy="680400"/>
      </dsp:txXfrm>
    </dsp:sp>
    <dsp:sp modelId="{6E541B04-C10F-40E7-A9C9-2E544CBE42D3}">
      <dsp:nvSpPr>
        <dsp:cNvPr id="0" name=""/>
        <dsp:cNvSpPr/>
      </dsp:nvSpPr>
      <dsp:spPr>
        <a:xfrm>
          <a:off x="394335" y="1299472"/>
          <a:ext cx="5520690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Respeitando restrições</a:t>
          </a:r>
        </a:p>
      </dsp:txBody>
      <dsp:txXfrm>
        <a:off x="417392" y="1322529"/>
        <a:ext cx="5474576" cy="426206"/>
      </dsp:txXfrm>
    </dsp:sp>
    <dsp:sp modelId="{88EB5FC3-FDA8-43D9-BD82-D4FA0E837A1B}">
      <dsp:nvSpPr>
        <dsp:cNvPr id="0" name=""/>
        <dsp:cNvSpPr/>
      </dsp:nvSpPr>
      <dsp:spPr>
        <a:xfrm>
          <a:off x="0" y="2538592"/>
          <a:ext cx="7886700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33248" rIns="612096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/>
            <a:t>Dimensões, tipo de materiais...</a:t>
          </a:r>
        </a:p>
      </dsp:txBody>
      <dsp:txXfrm>
        <a:off x="0" y="2538592"/>
        <a:ext cx="7886700" cy="680400"/>
      </dsp:txXfrm>
    </dsp:sp>
    <dsp:sp modelId="{3E2966ED-26FA-4EEC-9F3B-A71C2FFB15DC}">
      <dsp:nvSpPr>
        <dsp:cNvPr id="0" name=""/>
        <dsp:cNvSpPr/>
      </dsp:nvSpPr>
      <dsp:spPr>
        <a:xfrm>
          <a:off x="394335" y="2302432"/>
          <a:ext cx="552069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Ajustando parâmetros</a:t>
          </a:r>
        </a:p>
      </dsp:txBody>
      <dsp:txXfrm>
        <a:off x="417392" y="2325489"/>
        <a:ext cx="5474576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551C8-B0B4-4525-B3CA-A50AEBE29976}">
      <dsp:nvSpPr>
        <dsp:cNvPr id="0" name=""/>
        <dsp:cNvSpPr/>
      </dsp:nvSpPr>
      <dsp:spPr>
        <a:xfrm>
          <a:off x="0" y="0"/>
          <a:ext cx="1663051" cy="42500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 dirty="0"/>
            <a:t>Como representar um fenômeno físico ou problema a resolver?</a:t>
          </a:r>
        </a:p>
      </dsp:txBody>
      <dsp:txXfrm>
        <a:off x="0" y="1700029"/>
        <a:ext cx="1663051" cy="1700029"/>
      </dsp:txXfrm>
    </dsp:sp>
    <dsp:sp modelId="{A525B39C-91A0-49DE-885D-BFD516D0A754}">
      <dsp:nvSpPr>
        <dsp:cNvPr id="0" name=""/>
        <dsp:cNvSpPr/>
      </dsp:nvSpPr>
      <dsp:spPr>
        <a:xfrm>
          <a:off x="123888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41BA4-E338-484C-B456-59AEC3EBEF49}">
      <dsp:nvSpPr>
        <dsp:cNvPr id="0" name=""/>
        <dsp:cNvSpPr/>
      </dsp:nvSpPr>
      <dsp:spPr>
        <a:xfrm>
          <a:off x="1712943" y="0"/>
          <a:ext cx="1663051" cy="42500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 dirty="0"/>
            <a:t>Como definir os parâmetros a serem ajustados?</a:t>
          </a:r>
          <a:endParaRPr lang="pt-BR" sz="1700" kern="1200" dirty="0"/>
        </a:p>
      </dsp:txBody>
      <dsp:txXfrm>
        <a:off x="1712943" y="1700029"/>
        <a:ext cx="1663051" cy="1700029"/>
      </dsp:txXfrm>
    </dsp:sp>
    <dsp:sp modelId="{5530D0ED-9491-43BE-AC12-B80E8961496B}">
      <dsp:nvSpPr>
        <dsp:cNvPr id="0" name=""/>
        <dsp:cNvSpPr/>
      </dsp:nvSpPr>
      <dsp:spPr>
        <a:xfrm>
          <a:off x="1836832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2CB03-8D7A-4B44-A27D-C5DBBD003FE8}">
      <dsp:nvSpPr>
        <dsp:cNvPr id="0" name=""/>
        <dsp:cNvSpPr/>
      </dsp:nvSpPr>
      <dsp:spPr>
        <a:xfrm>
          <a:off x="3425886" y="0"/>
          <a:ext cx="1663051" cy="42500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Quais são as </a:t>
          </a:r>
          <a:r>
            <a:rPr lang="pt-BR" sz="1700" b="0" i="0" kern="1200" baseline="0"/>
            <a:t>restrições do problema?</a:t>
          </a:r>
          <a:endParaRPr lang="pt-BR" sz="1700" kern="1200"/>
        </a:p>
      </dsp:txBody>
      <dsp:txXfrm>
        <a:off x="3425886" y="1700029"/>
        <a:ext cx="1663051" cy="1700029"/>
      </dsp:txXfrm>
    </dsp:sp>
    <dsp:sp modelId="{58633790-EB90-46B6-98CC-3FB780B59C79}">
      <dsp:nvSpPr>
        <dsp:cNvPr id="0" name=""/>
        <dsp:cNvSpPr/>
      </dsp:nvSpPr>
      <dsp:spPr>
        <a:xfrm>
          <a:off x="3549775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1C2C4-F9CD-4A97-802C-60E45BFD9C2A}">
      <dsp:nvSpPr>
        <dsp:cNvPr id="0" name=""/>
        <dsp:cNvSpPr/>
      </dsp:nvSpPr>
      <dsp:spPr>
        <a:xfrm>
          <a:off x="5138829" y="0"/>
          <a:ext cx="1663051" cy="425007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/>
            <a:t>Quais são os objetivos?</a:t>
          </a:r>
          <a:endParaRPr lang="pt-BR" sz="1700" kern="1200"/>
        </a:p>
      </dsp:txBody>
      <dsp:txXfrm>
        <a:off x="5138829" y="1700029"/>
        <a:ext cx="1663051" cy="1700029"/>
      </dsp:txXfrm>
    </dsp:sp>
    <dsp:sp modelId="{24D76C07-D6B6-4994-96A4-FCD356FFD2E8}">
      <dsp:nvSpPr>
        <dsp:cNvPr id="0" name=""/>
        <dsp:cNvSpPr/>
      </dsp:nvSpPr>
      <dsp:spPr>
        <a:xfrm>
          <a:off x="5262718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88F2F-60C6-4630-B9C0-CD9AB7004228}">
      <dsp:nvSpPr>
        <dsp:cNvPr id="0" name=""/>
        <dsp:cNvSpPr/>
      </dsp:nvSpPr>
      <dsp:spPr>
        <a:xfrm>
          <a:off x="6851773" y="0"/>
          <a:ext cx="1663051" cy="425007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0" i="0" kern="1200" baseline="0"/>
            <a:t>Qual a precisão desejada?</a:t>
          </a:r>
          <a:endParaRPr lang="pt-BR" sz="1700" kern="1200"/>
        </a:p>
      </dsp:txBody>
      <dsp:txXfrm>
        <a:off x="6851773" y="1700029"/>
        <a:ext cx="1663051" cy="1700029"/>
      </dsp:txXfrm>
    </dsp:sp>
    <dsp:sp modelId="{4452D085-605D-4E58-912B-CB586D27C56E}">
      <dsp:nvSpPr>
        <dsp:cNvPr id="0" name=""/>
        <dsp:cNvSpPr/>
      </dsp:nvSpPr>
      <dsp:spPr>
        <a:xfrm>
          <a:off x="6975661" y="255004"/>
          <a:ext cx="1415274" cy="1415274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DE43C-9094-4C9F-B945-2787583E0951}">
      <dsp:nvSpPr>
        <dsp:cNvPr id="0" name=""/>
        <dsp:cNvSpPr/>
      </dsp:nvSpPr>
      <dsp:spPr>
        <a:xfrm>
          <a:off x="340592" y="126117"/>
          <a:ext cx="7833639" cy="34291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625E0-0948-4321-8B02-7CBC02D39542}">
      <dsp:nvSpPr>
        <dsp:cNvPr id="0" name=""/>
        <dsp:cNvSpPr/>
      </dsp:nvSpPr>
      <dsp:spPr>
        <a:xfrm>
          <a:off x="0" y="171752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Equações matemáticas que representam o que se deseja melhorar</a:t>
          </a:r>
        </a:p>
      </dsp:txBody>
      <dsp:txXfrm>
        <a:off x="0" y="171752"/>
        <a:ext cx="7886700" cy="382725"/>
      </dsp:txXfrm>
    </dsp:sp>
    <dsp:sp modelId="{7BD82749-CEBA-43AD-8659-90638C3609AA}">
      <dsp:nvSpPr>
        <dsp:cNvPr id="0" name=""/>
        <dsp:cNvSpPr/>
      </dsp:nvSpPr>
      <dsp:spPr>
        <a:xfrm>
          <a:off x="394335" y="38912"/>
          <a:ext cx="5520690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Funções objetivo</a:t>
          </a:r>
        </a:p>
      </dsp:txBody>
      <dsp:txXfrm>
        <a:off x="407304" y="51881"/>
        <a:ext cx="5494752" cy="239742"/>
      </dsp:txXfrm>
    </dsp:sp>
    <dsp:sp modelId="{DCB5544D-2526-45AE-BFDF-78BC5E1A872E}">
      <dsp:nvSpPr>
        <dsp:cNvPr id="0" name=""/>
        <dsp:cNvSpPr/>
      </dsp:nvSpPr>
      <dsp:spPr>
        <a:xfrm>
          <a:off x="0" y="735917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Aspectos do problema que podem ser ajustados visando obter soluções ótimas.</a:t>
          </a:r>
        </a:p>
      </dsp:txBody>
      <dsp:txXfrm>
        <a:off x="0" y="735917"/>
        <a:ext cx="7886700" cy="382725"/>
      </dsp:txXfrm>
    </dsp:sp>
    <dsp:sp modelId="{97DB7303-5F9A-4FC4-90FD-8666778385B5}">
      <dsp:nvSpPr>
        <dsp:cNvPr id="0" name=""/>
        <dsp:cNvSpPr/>
      </dsp:nvSpPr>
      <dsp:spPr>
        <a:xfrm>
          <a:off x="394335" y="603077"/>
          <a:ext cx="5520690" cy="26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Parâmetros</a:t>
          </a:r>
        </a:p>
      </dsp:txBody>
      <dsp:txXfrm>
        <a:off x="407304" y="616046"/>
        <a:ext cx="5494752" cy="239742"/>
      </dsp:txXfrm>
    </dsp:sp>
    <dsp:sp modelId="{4000A108-D5AC-4585-B3B3-22828812FA78}">
      <dsp:nvSpPr>
        <dsp:cNvPr id="0" name=""/>
        <dsp:cNvSpPr/>
      </dsp:nvSpPr>
      <dsp:spPr>
        <a:xfrm>
          <a:off x="0" y="1300082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Domínio que contém os valores dos parâmetros.</a:t>
          </a:r>
        </a:p>
      </dsp:txBody>
      <dsp:txXfrm>
        <a:off x="0" y="1300082"/>
        <a:ext cx="7886700" cy="382725"/>
      </dsp:txXfrm>
    </dsp:sp>
    <dsp:sp modelId="{2CA97981-81AA-4FA5-86A2-01AB1477936D}">
      <dsp:nvSpPr>
        <dsp:cNvPr id="0" name=""/>
        <dsp:cNvSpPr/>
      </dsp:nvSpPr>
      <dsp:spPr>
        <a:xfrm>
          <a:off x="394335" y="1167242"/>
          <a:ext cx="5520690" cy="2656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Espaço de busca</a:t>
          </a:r>
        </a:p>
      </dsp:txBody>
      <dsp:txXfrm>
        <a:off x="407304" y="1180211"/>
        <a:ext cx="5494752" cy="239742"/>
      </dsp:txXfrm>
    </dsp:sp>
    <dsp:sp modelId="{0899C450-DB07-4604-86B7-6630E119EB99}">
      <dsp:nvSpPr>
        <dsp:cNvPr id="0" name=""/>
        <dsp:cNvSpPr/>
      </dsp:nvSpPr>
      <dsp:spPr>
        <a:xfrm>
          <a:off x="0" y="1864248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Sua dimensão representa a quantidade de objetivos</a:t>
          </a:r>
        </a:p>
      </dsp:txBody>
      <dsp:txXfrm>
        <a:off x="0" y="1864248"/>
        <a:ext cx="7886700" cy="382725"/>
      </dsp:txXfrm>
    </dsp:sp>
    <dsp:sp modelId="{0BC3FA46-DE22-4F2D-B02A-1ACE4B25F761}">
      <dsp:nvSpPr>
        <dsp:cNvPr id="0" name=""/>
        <dsp:cNvSpPr/>
      </dsp:nvSpPr>
      <dsp:spPr>
        <a:xfrm>
          <a:off x="394335" y="1731408"/>
          <a:ext cx="5520690" cy="265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Espaço de objetivos</a:t>
          </a:r>
        </a:p>
      </dsp:txBody>
      <dsp:txXfrm>
        <a:off x="407304" y="1744377"/>
        <a:ext cx="5494752" cy="239742"/>
      </dsp:txXfrm>
    </dsp:sp>
    <dsp:sp modelId="{946DCCF1-A313-416F-8DD0-0087A2086C69}">
      <dsp:nvSpPr>
        <dsp:cNvPr id="0" name=""/>
        <dsp:cNvSpPr/>
      </dsp:nvSpPr>
      <dsp:spPr>
        <a:xfrm>
          <a:off x="0" y="2428413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Especificações do problema que delimitam os espaços de parâmetros</a:t>
          </a:r>
        </a:p>
      </dsp:txBody>
      <dsp:txXfrm>
        <a:off x="0" y="2428413"/>
        <a:ext cx="7886700" cy="382725"/>
      </dsp:txXfrm>
    </dsp:sp>
    <dsp:sp modelId="{97C7D59A-F32F-4E18-AF89-140C07418C6E}">
      <dsp:nvSpPr>
        <dsp:cNvPr id="0" name=""/>
        <dsp:cNvSpPr/>
      </dsp:nvSpPr>
      <dsp:spPr>
        <a:xfrm>
          <a:off x="394335" y="2295573"/>
          <a:ext cx="5520690" cy="2656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Restrições</a:t>
          </a:r>
        </a:p>
      </dsp:txBody>
      <dsp:txXfrm>
        <a:off x="407304" y="2308542"/>
        <a:ext cx="5494752" cy="239742"/>
      </dsp:txXfrm>
    </dsp:sp>
    <dsp:sp modelId="{C6A69734-3FAC-4BA7-80C4-33A51FEB37CF}">
      <dsp:nvSpPr>
        <dsp:cNvPr id="0" name=""/>
        <dsp:cNvSpPr/>
      </dsp:nvSpPr>
      <dsp:spPr>
        <a:xfrm>
          <a:off x="0" y="2992578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Domínio onde as restrições são respeitadas</a:t>
          </a:r>
        </a:p>
      </dsp:txBody>
      <dsp:txXfrm>
        <a:off x="0" y="2992578"/>
        <a:ext cx="7886700" cy="382725"/>
      </dsp:txXfrm>
    </dsp:sp>
    <dsp:sp modelId="{F5BB3C6C-988E-4CAC-9445-B7E26D7F5F76}">
      <dsp:nvSpPr>
        <dsp:cNvPr id="0" name=""/>
        <dsp:cNvSpPr/>
      </dsp:nvSpPr>
      <dsp:spPr>
        <a:xfrm>
          <a:off x="394335" y="2859738"/>
          <a:ext cx="5520690" cy="2656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Domínio realizável</a:t>
          </a:r>
        </a:p>
      </dsp:txBody>
      <dsp:txXfrm>
        <a:off x="407304" y="2872707"/>
        <a:ext cx="5494752" cy="239742"/>
      </dsp:txXfrm>
    </dsp:sp>
    <dsp:sp modelId="{6A952E70-0E48-446A-A31B-52E77D0D1F0E}">
      <dsp:nvSpPr>
        <dsp:cNvPr id="0" name=""/>
        <dsp:cNvSpPr/>
      </dsp:nvSpPr>
      <dsp:spPr>
        <a:xfrm>
          <a:off x="0" y="3556743"/>
          <a:ext cx="7886700" cy="3827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187452" rIns="612096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Domínio onde as restrições não são respeitadas</a:t>
          </a:r>
        </a:p>
      </dsp:txBody>
      <dsp:txXfrm>
        <a:off x="0" y="3556743"/>
        <a:ext cx="7886700" cy="382725"/>
      </dsp:txXfrm>
    </dsp:sp>
    <dsp:sp modelId="{4862CAB7-E302-4CFA-93DC-C1068E733F13}">
      <dsp:nvSpPr>
        <dsp:cNvPr id="0" name=""/>
        <dsp:cNvSpPr/>
      </dsp:nvSpPr>
      <dsp:spPr>
        <a:xfrm>
          <a:off x="394335" y="3423903"/>
          <a:ext cx="5520690" cy="2656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/>
            <a:t>Domínio não viável</a:t>
          </a:r>
        </a:p>
      </dsp:txBody>
      <dsp:txXfrm>
        <a:off x="407304" y="3436872"/>
        <a:ext cx="5494752" cy="2397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22CEB-0410-44CA-8B72-86F2F0CF2DD7}">
      <dsp:nvSpPr>
        <dsp:cNvPr id="0" name=""/>
        <dsp:cNvSpPr/>
      </dsp:nvSpPr>
      <dsp:spPr>
        <a:xfrm>
          <a:off x="4228" y="12385"/>
          <a:ext cx="1458888" cy="1005174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8000" b="-58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A6A64C-8324-4888-A1D2-2989A2FE3667}">
      <dsp:nvSpPr>
        <dsp:cNvPr id="0" name=""/>
        <dsp:cNvSpPr/>
      </dsp:nvSpPr>
      <dsp:spPr>
        <a:xfrm>
          <a:off x="4228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Introdução a problemas de otimização e suas propriedades básicas</a:t>
          </a:r>
          <a:endParaRPr lang="pt-BR" sz="800" kern="1200" dirty="0"/>
        </a:p>
      </dsp:txBody>
      <dsp:txXfrm>
        <a:off x="4228" y="1017559"/>
        <a:ext cx="1458888" cy="541247"/>
      </dsp:txXfrm>
    </dsp:sp>
    <dsp:sp modelId="{3AB97E2D-2F91-418F-A34A-46FE39F60577}">
      <dsp:nvSpPr>
        <dsp:cNvPr id="0" name=""/>
        <dsp:cNvSpPr/>
      </dsp:nvSpPr>
      <dsp:spPr>
        <a:xfrm>
          <a:off x="1609066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4670" t="-5007" r="-193202" b="500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C4510-126D-46F6-BE19-8381D85733C6}">
      <dsp:nvSpPr>
        <dsp:cNvPr id="0" name=""/>
        <dsp:cNvSpPr/>
      </dsp:nvSpPr>
      <dsp:spPr>
        <a:xfrm>
          <a:off x="1609066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Linear</a:t>
          </a:r>
          <a:endParaRPr lang="pt-BR" sz="800" kern="1200" dirty="0"/>
        </a:p>
      </dsp:txBody>
      <dsp:txXfrm>
        <a:off x="1609066" y="1017559"/>
        <a:ext cx="1458888" cy="541247"/>
      </dsp:txXfrm>
    </dsp:sp>
    <dsp:sp modelId="{F0F2658F-4D42-4B55-ACD7-2822E53FBA20}">
      <dsp:nvSpPr>
        <dsp:cNvPr id="0" name=""/>
        <dsp:cNvSpPr/>
      </dsp:nvSpPr>
      <dsp:spPr>
        <a:xfrm>
          <a:off x="3213905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3EA0A-32C0-46C3-9E35-28E6E67BDC3B}">
      <dsp:nvSpPr>
        <dsp:cNvPr id="0" name=""/>
        <dsp:cNvSpPr/>
      </dsp:nvSpPr>
      <dsp:spPr>
        <a:xfrm>
          <a:off x="3213905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Formulação, resolução geométrica, o método simplex, dualidade e interpretação econômica </a:t>
          </a:r>
          <a:endParaRPr lang="pt-BR" sz="800" kern="1200" dirty="0"/>
        </a:p>
      </dsp:txBody>
      <dsp:txXfrm>
        <a:off x="3213905" y="1017559"/>
        <a:ext cx="1458888" cy="541247"/>
      </dsp:txXfrm>
    </dsp:sp>
    <dsp:sp modelId="{B994EFF2-45BD-4018-8B7F-B32027FEF554}">
      <dsp:nvSpPr>
        <dsp:cNvPr id="0" name=""/>
        <dsp:cNvSpPr/>
      </dsp:nvSpPr>
      <dsp:spPr>
        <a:xfrm>
          <a:off x="4818744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56" r="9956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2341A-16D4-49CC-A523-8AF28B6818B8}">
      <dsp:nvSpPr>
        <dsp:cNvPr id="0" name=""/>
        <dsp:cNvSpPr/>
      </dsp:nvSpPr>
      <dsp:spPr>
        <a:xfrm>
          <a:off x="4818744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Modelos de fluxo em rede, problemas de transporte, caminho mínimo e fluxo máximo </a:t>
          </a:r>
          <a:endParaRPr lang="pt-BR" sz="800" kern="1200" dirty="0"/>
        </a:p>
      </dsp:txBody>
      <dsp:txXfrm>
        <a:off x="4818744" y="1017559"/>
        <a:ext cx="1458888" cy="541247"/>
      </dsp:txXfrm>
    </dsp:sp>
    <dsp:sp modelId="{8ABEE70E-C538-4A0E-8CDF-2F2BFE5E3D16}">
      <dsp:nvSpPr>
        <dsp:cNvPr id="0" name=""/>
        <dsp:cNvSpPr/>
      </dsp:nvSpPr>
      <dsp:spPr>
        <a:xfrm>
          <a:off x="6423583" y="12385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250" r="1025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E598A-8DC2-44C2-8E59-F21E15C1C0DD}">
      <dsp:nvSpPr>
        <dsp:cNvPr id="0" name=""/>
        <dsp:cNvSpPr/>
      </dsp:nvSpPr>
      <dsp:spPr>
        <a:xfrm>
          <a:off x="6423583" y="1017559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inteira </a:t>
          </a:r>
          <a:endParaRPr lang="pt-BR" sz="800" kern="1200" dirty="0"/>
        </a:p>
      </dsp:txBody>
      <dsp:txXfrm>
        <a:off x="6423583" y="1017559"/>
        <a:ext cx="1458888" cy="541247"/>
      </dsp:txXfrm>
    </dsp:sp>
    <dsp:sp modelId="{53336968-B182-494C-B978-6DE97AF558A5}">
      <dsp:nvSpPr>
        <dsp:cNvPr id="0" name=""/>
        <dsp:cNvSpPr/>
      </dsp:nvSpPr>
      <dsp:spPr>
        <a:xfrm>
          <a:off x="806647" y="1704696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270" t="-1101" r="-16389" b="-33773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155D6-4720-4705-9D85-2FF33119B4F3}">
      <dsp:nvSpPr>
        <dsp:cNvPr id="0" name=""/>
        <dsp:cNvSpPr/>
      </dsp:nvSpPr>
      <dsp:spPr>
        <a:xfrm>
          <a:off x="806647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por restrições </a:t>
          </a:r>
          <a:endParaRPr lang="pt-BR" sz="800" kern="1200" dirty="0"/>
        </a:p>
      </dsp:txBody>
      <dsp:txXfrm>
        <a:off x="806647" y="2709870"/>
        <a:ext cx="1458888" cy="541247"/>
      </dsp:txXfrm>
    </dsp:sp>
    <dsp:sp modelId="{F19A6691-ECB8-49F6-80BA-72AF3A01A094}">
      <dsp:nvSpPr>
        <dsp:cNvPr id="0" name=""/>
        <dsp:cNvSpPr/>
      </dsp:nvSpPr>
      <dsp:spPr>
        <a:xfrm>
          <a:off x="2411486" y="1704696"/>
          <a:ext cx="1458888" cy="1005174"/>
        </a:xfrm>
        <a:prstGeom prst="round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65" t="-5986" r="2984" b="38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1F031-B62A-4834-9895-5654100CA6E2}">
      <dsp:nvSpPr>
        <dsp:cNvPr id="0" name=""/>
        <dsp:cNvSpPr/>
      </dsp:nvSpPr>
      <dsp:spPr>
        <a:xfrm>
          <a:off x="2411486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Programação Multiobjetivo</a:t>
          </a:r>
          <a:endParaRPr lang="pt-BR" sz="800" kern="1200" dirty="0"/>
        </a:p>
      </dsp:txBody>
      <dsp:txXfrm>
        <a:off x="2411486" y="2709870"/>
        <a:ext cx="1458888" cy="541247"/>
      </dsp:txXfrm>
    </dsp:sp>
    <dsp:sp modelId="{8AE845DA-4E47-41DE-8767-3F18DEE5703C}">
      <dsp:nvSpPr>
        <dsp:cNvPr id="0" name=""/>
        <dsp:cNvSpPr/>
      </dsp:nvSpPr>
      <dsp:spPr>
        <a:xfrm>
          <a:off x="4016325" y="1704696"/>
          <a:ext cx="1458888" cy="1005174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7D559-D6E6-419D-B322-39F570BEBB29}">
      <dsp:nvSpPr>
        <dsp:cNvPr id="0" name=""/>
        <dsp:cNvSpPr/>
      </dsp:nvSpPr>
      <dsp:spPr>
        <a:xfrm>
          <a:off x="4016325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Simulação de Monte Carlo e de eventos discretos</a:t>
          </a:r>
          <a:endParaRPr lang="pt-BR" sz="800" kern="1200" dirty="0"/>
        </a:p>
      </dsp:txBody>
      <dsp:txXfrm>
        <a:off x="4016325" y="2709870"/>
        <a:ext cx="1458888" cy="541247"/>
      </dsp:txXfrm>
    </dsp:sp>
    <dsp:sp modelId="{B87388BC-30EA-49A0-A13D-A76D931C1258}">
      <dsp:nvSpPr>
        <dsp:cNvPr id="0" name=""/>
        <dsp:cNvSpPr/>
      </dsp:nvSpPr>
      <dsp:spPr>
        <a:xfrm>
          <a:off x="5621163" y="1704696"/>
          <a:ext cx="1458888" cy="1005174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E4A7F-03F8-42AA-A660-FEA68E74DC63}">
      <dsp:nvSpPr>
        <dsp:cNvPr id="0" name=""/>
        <dsp:cNvSpPr/>
      </dsp:nvSpPr>
      <dsp:spPr>
        <a:xfrm>
          <a:off x="5621163" y="2709870"/>
          <a:ext cx="1458888" cy="5412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b="0" i="0" kern="1200" baseline="0" dirty="0"/>
            <a:t>Desenvolvimento de experimentos em laboratório de Otimização</a:t>
          </a:r>
          <a:endParaRPr lang="pt-BR" sz="800" kern="1200" dirty="0"/>
        </a:p>
      </dsp:txBody>
      <dsp:txXfrm>
        <a:off x="5621163" y="2709870"/>
        <a:ext cx="1458888" cy="54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CD8C6-1027-4E57-B357-1D895E004155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6F30-881F-4248-A850-FF680F315E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9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01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600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363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31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414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74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95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272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19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7148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618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05/03/2021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Aula 1 - Introdução à Otimização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1CF90-5E8C-42FA-B5D5-C61EF540F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71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jpeg"/><Relationship Id="rId4" Type="http://schemas.microsoft.com/office/2007/relationships/hdphoto" Target="../media/hdphoto1.wdp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DB5C-3B0F-4601-8D60-DF4A2A6D5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Aula 1</a:t>
            </a:r>
            <a:br>
              <a:rPr lang="pt-BR" dirty="0"/>
            </a:br>
            <a:r>
              <a:rPr lang="pt-BR" dirty="0"/>
              <a:t>Introdução à Otimização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AAF4C7-B3DA-42E9-AC31-A9AB29BA3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Curso: Ciência de Dados e Inteligência Artificial</a:t>
            </a:r>
          </a:p>
          <a:p>
            <a:r>
              <a:rPr lang="pt-BR" b="1" dirty="0"/>
              <a:t>Otimização e Simulação </a:t>
            </a:r>
          </a:p>
          <a:p>
            <a:r>
              <a:rPr lang="pt-BR" dirty="0"/>
              <a:t>Prof. Dr. Rooney R. A. Coelho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3CB09-5194-4821-8753-5FCDD4B7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349" y="4305125"/>
            <a:ext cx="902870" cy="144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940E507D-961D-42D3-BB23-233791C95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338231"/>
              </p:ext>
            </p:extLst>
          </p:nvPr>
        </p:nvGraphicFramePr>
        <p:xfrm>
          <a:off x="314588" y="1303964"/>
          <a:ext cx="8514825" cy="42500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D20D97-FA50-4060-AD54-6C4AA81B7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4DEED9-EF93-4A3E-A6FD-CFCAD3BF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8174B0-3158-4A27-9B25-C55BE686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5315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0A925C5A-FA9E-47FF-BEC0-4CDBEC715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9635609"/>
              </p:ext>
            </p:extLst>
          </p:nvPr>
        </p:nvGraphicFramePr>
        <p:xfrm>
          <a:off x="628650" y="1511591"/>
          <a:ext cx="7886700" cy="3978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A0E37C-7DB5-49EC-A9AF-5E1EC64D9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D27FFE-7FD0-4FFB-9CDA-77EE684DE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994C04-280B-43A4-A8B6-54E2B73A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91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BA8CF-409F-4325-9B04-15CF9CA3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objetivo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18A13ED2-5240-4C73-987E-471935B25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Medida da qualidade da solução</a:t>
            </a:r>
          </a:p>
          <a:p>
            <a:pPr lvl="0"/>
            <a:r>
              <a:rPr lang="pt-BR" dirty="0"/>
              <a:t>Nem sempre simples de se obter</a:t>
            </a:r>
          </a:p>
          <a:p>
            <a:pPr lvl="0"/>
            <a:r>
              <a:rPr lang="pt-BR" dirty="0"/>
              <a:t>Equilíbrio entre precisão e eficiência computacional</a:t>
            </a:r>
          </a:p>
          <a:p>
            <a:pPr lvl="0"/>
            <a:r>
              <a:rPr lang="pt-BR" dirty="0"/>
              <a:t>Exemplos</a:t>
            </a:r>
          </a:p>
          <a:p>
            <a:pPr lvl="1"/>
            <a:r>
              <a:rPr lang="pt-BR" dirty="0"/>
              <a:t>Percurso mais curto</a:t>
            </a:r>
          </a:p>
          <a:p>
            <a:pPr lvl="1"/>
            <a:r>
              <a:rPr lang="pt-BR" dirty="0"/>
              <a:t>Economia de material e tempo em um processo</a:t>
            </a:r>
          </a:p>
          <a:p>
            <a:pPr lvl="1"/>
            <a:r>
              <a:rPr lang="pt-BR" dirty="0"/>
              <a:t>Função obtida através de uma análise estatística (Design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Experiments</a:t>
            </a:r>
            <a:r>
              <a:rPr lang="pt-BR" dirty="0"/>
              <a:t> - </a:t>
            </a:r>
            <a:r>
              <a:rPr lang="pt-BR" dirty="0" err="1"/>
              <a:t>DoE</a:t>
            </a:r>
            <a:r>
              <a:rPr lang="pt-BR" dirty="0"/>
              <a:t>)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02BA26-35BE-4F22-9A6C-A5D04BC1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6BDCC7-07EA-43EC-BE66-C6221851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3CDEC2-6E8A-48FC-B624-C8F7EB3DC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81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64083-0F3E-4308-AD07-49E5857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A0F3B6-FCD1-4533-AB55-605A916F8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a função objetivo é linear</a:t>
            </a:r>
          </a:p>
          <a:p>
            <a:pPr lvl="1"/>
            <a:r>
              <a:rPr lang="pt-BR" dirty="0"/>
              <a:t>Equações lineares</a:t>
            </a:r>
          </a:p>
          <a:p>
            <a:pPr lvl="1"/>
            <a:r>
              <a:rPr lang="pt-BR" dirty="0"/>
              <a:t>Técnicas de programação linear (e.g. Simplex)</a:t>
            </a:r>
          </a:p>
          <a:p>
            <a:r>
              <a:rPr lang="pt-BR" dirty="0"/>
              <a:t>Quando não lineares</a:t>
            </a:r>
          </a:p>
          <a:p>
            <a:pPr lvl="1"/>
            <a:r>
              <a:rPr lang="pt-BR" dirty="0"/>
              <a:t>Métodos baseados em cálculo de gradientes (sentido da variação máxima de uma função)</a:t>
            </a:r>
          </a:p>
          <a:p>
            <a:pPr lvl="1"/>
            <a:r>
              <a:rPr lang="pt-BR" dirty="0"/>
              <a:t>Programação não linear (e.g. Método de Newton)</a:t>
            </a:r>
          </a:p>
          <a:p>
            <a:pPr lvl="1"/>
            <a:r>
              <a:rPr lang="pt-BR" dirty="0"/>
              <a:t>Dependem de um ponto de partida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322CAA-BD2B-4AD6-95B6-1FB48E13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25FF36-A3A5-44B6-B46C-F71797042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404D45-3BB8-4577-80BA-90C478CA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81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519C-D1D7-49C6-B993-5E6FF94EE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 da disciplina</a:t>
            </a: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13983459-7C74-4A8A-8928-54AEFDC64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070501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5AA692-4C39-4B42-8CC7-17ED5A05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156465-3893-461F-992C-8E539B55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F460FE-B9AE-4C82-AA46-3B4CAA03D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156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D817F50-3822-407F-B3FB-8DCA565A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do ótimo em um algoritmo baseado em cálculo de gradientes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79B0F03-6633-47EC-B76B-16CD9F33E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213" y="2431903"/>
            <a:ext cx="7587575" cy="2852636"/>
          </a:xfrm>
          <a:prstGeom prst="rect">
            <a:avLst/>
          </a:prstGeo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A225C4-B035-449D-A7A7-710ADA1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58893D-A1EE-4941-9FE4-BF0F9386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B88E0-FD80-46D2-9415-966C183D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19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9015BDC2-23D8-449B-ADE0-9DBB4BF1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do ótimo em um algoritmo populacional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5FF68686-C60B-407B-A26F-B31FBE31D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213" y="2431903"/>
            <a:ext cx="7587575" cy="2852636"/>
          </a:xfrm>
          <a:prstGeom prst="rect">
            <a:avLst/>
          </a:prstGeom>
        </p:spPr>
      </p:pic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2A225C4-B035-449D-A7A7-710ADA1BB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058893D-A1EE-4941-9FE4-BF0F9386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8B88E0-FD80-46D2-9415-966C183D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18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1E068-2ABB-40B8-AA36-8E4B8D20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t-BR" dirty="0"/>
              <a:t>Como visualizar uma função objetivo com múltiplas dimensões?</a:t>
            </a:r>
          </a:p>
        </p:txBody>
      </p:sp>
      <p:pic>
        <p:nvPicPr>
          <p:cNvPr id="2050" name="Picture 2" descr="How Fast Is Hyperspace? The Star Wars Team Has The Perfect Answer -  CINEMABLEND">
            <a:extLst>
              <a:ext uri="{FF2B5EF4-FFF2-40B4-BE49-F238E27FC236}">
                <a16:creationId xmlns:a16="http://schemas.microsoft.com/office/drawing/2014/main" id="{DABC73E8-BDF7-4D18-B95B-A694D680E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2357438"/>
            <a:ext cx="42862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CFB770-5925-4540-8072-2DFCE577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54B3AF-CB0B-4190-9460-280C77A6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05D4A4-3FE2-4CC1-A2EE-D05BF453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17</a:t>
            </a:fld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3740537-6763-4123-A21F-DE94F17FD671}"/>
              </a:ext>
            </a:extLst>
          </p:cNvPr>
          <p:cNvGrpSpPr/>
          <p:nvPr/>
        </p:nvGrpSpPr>
        <p:grpSpPr>
          <a:xfrm>
            <a:off x="3097059" y="4732734"/>
            <a:ext cx="2996048" cy="685800"/>
            <a:chOff x="438150" y="3700462"/>
            <a:chExt cx="3994731" cy="914400"/>
          </a:xfrm>
        </p:grpSpPr>
        <p:pic>
          <p:nvPicPr>
            <p:cNvPr id="8" name="Gráfico 7" descr="Rosto triste sem preenchimento">
              <a:extLst>
                <a:ext uri="{FF2B5EF4-FFF2-40B4-BE49-F238E27FC236}">
                  <a16:creationId xmlns:a16="http://schemas.microsoft.com/office/drawing/2014/main" id="{1FD658F9-81FC-4A2B-ACD7-60F7B595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8150" y="3700462"/>
              <a:ext cx="914400" cy="914400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F042207-FBB4-495D-AC9C-701D471EA1AB}"/>
                </a:ext>
              </a:extLst>
            </p:cNvPr>
            <p:cNvSpPr txBox="1"/>
            <p:nvPr/>
          </p:nvSpPr>
          <p:spPr>
            <a:xfrm>
              <a:off x="1352550" y="3853398"/>
              <a:ext cx="30803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/>
                <a:t>Só podemos visualizar três </a:t>
              </a:r>
            </a:p>
            <a:p>
              <a:r>
                <a:rPr lang="pt-BR" sz="1350" dirty="0"/>
                <a:t>dimensões espaciais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10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F152-6F6D-46EA-9D61-7F0B91E6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F30D0-D9B4-4760-A9EA-B0BFE39FC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Deseja-se preparar uma ração para determinado animal. Como misturar os ingredientes de modo que atenda às necessidades nutricionais e seja de menor custo possível?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A1356B-31FB-412F-BEE5-A5D202EF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51EFA-71BF-484F-991A-1BCC2809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AC5BA8-890E-49E2-86D1-4F6D5F4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18</a:t>
            </a:fld>
            <a:endParaRPr lang="pt-BR"/>
          </a:p>
        </p:txBody>
      </p:sp>
      <p:pic>
        <p:nvPicPr>
          <p:cNvPr id="5122" name="Picture 2" descr="Mini fábrica de ração, veja que sensacional!">
            <a:extLst>
              <a:ext uri="{FF2B5EF4-FFF2-40B4-BE49-F238E27FC236}">
                <a16:creationId xmlns:a16="http://schemas.microsoft.com/office/drawing/2014/main" id="{1B8198D9-D0A5-45D0-B7C7-E138D53A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180" y="3307556"/>
            <a:ext cx="2751170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4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CF152-6F6D-46EA-9D61-7F0B91E6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Programação linear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E85FBECE-EC5A-4FBA-A044-1537547A0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080" y="1934254"/>
            <a:ext cx="4761841" cy="32635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A1356B-31FB-412F-BEE5-A5D202EF6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851EFA-71BF-484F-991A-1BCC2809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AC5BA8-890E-49E2-86D1-4F6D5F40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19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BD0106F-654A-48DE-880B-30A0AB469BC3}"/>
              </a:ext>
            </a:extLst>
          </p:cNvPr>
          <p:cNvSpPr txBox="1"/>
          <p:nvPr/>
        </p:nvSpPr>
        <p:spPr>
          <a:xfrm>
            <a:off x="628651" y="5297031"/>
            <a:ext cx="84914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 err="1">
                <a:solidFill>
                  <a:srgbClr val="777777"/>
                </a:solidFill>
              </a:rPr>
              <a:t>Sacoman</a:t>
            </a:r>
            <a:r>
              <a:rPr lang="pt-BR" sz="750" dirty="0">
                <a:solidFill>
                  <a:srgbClr val="777777"/>
                </a:solidFill>
              </a:rPr>
              <a:t>, M. A. R.; Sousa, A. M.. </a:t>
            </a:r>
            <a:r>
              <a:rPr lang="pt-BR" sz="750" b="1" dirty="0">
                <a:solidFill>
                  <a:srgbClr val="777777"/>
                </a:solidFill>
              </a:rPr>
              <a:t>Formulação de Ração de Mínimo Custo - Um Sistema de Otimização para Nutrição Animal</a:t>
            </a:r>
            <a:r>
              <a:rPr lang="pt-BR" sz="750" dirty="0">
                <a:solidFill>
                  <a:srgbClr val="777777"/>
                </a:solidFill>
              </a:rPr>
              <a:t>. XII Simpósio Internacional de Ciências Integradas - NUP, 2015</a:t>
            </a:r>
            <a:endParaRPr lang="pt-BR" sz="750" dirty="0"/>
          </a:p>
        </p:txBody>
      </p:sp>
    </p:spTree>
    <p:extLst>
      <p:ext uri="{BB962C8B-B14F-4D97-AF65-F5344CB8AC3E}">
        <p14:creationId xmlns:p14="http://schemas.microsoft.com/office/powerpoint/2010/main" val="177376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86AB4366-F542-4FD3-9E97-CA9325325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93" y="3058298"/>
            <a:ext cx="7151615" cy="161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43E4E0-817E-4B2C-8C15-5903C6CCBA58}"/>
              </a:ext>
            </a:extLst>
          </p:cNvPr>
          <p:cNvSpPr txBox="1"/>
          <p:nvPr/>
        </p:nvSpPr>
        <p:spPr>
          <a:xfrm>
            <a:off x="996193" y="1719219"/>
            <a:ext cx="715161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dirty="0"/>
              <a:t>O que escolher do cardápio?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775447-A379-4FE9-9C42-DCA0F81BB0CF}"/>
              </a:ext>
            </a:extLst>
          </p:cNvPr>
          <p:cNvSpPr txBox="1"/>
          <p:nvPr/>
        </p:nvSpPr>
        <p:spPr>
          <a:xfrm>
            <a:off x="950054" y="4492058"/>
            <a:ext cx="10631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>
                <a:solidFill>
                  <a:schemeClr val="bg1"/>
                </a:solidFill>
              </a:rPr>
              <a:t>Imagem: </a:t>
            </a:r>
            <a:r>
              <a:rPr lang="pt-BR" sz="750" dirty="0" err="1">
                <a:solidFill>
                  <a:schemeClr val="bg1"/>
                </a:solidFill>
              </a:rPr>
              <a:t>McDonad’s</a:t>
            </a:r>
            <a:endParaRPr lang="pt-BR" sz="750" dirty="0">
              <a:solidFill>
                <a:schemeClr val="bg1"/>
              </a:solidFill>
            </a:endParaRPr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29DC1EFA-72A5-44FD-8E00-0B99AF60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75E38AF0-375F-47B5-8585-E4B31F7E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1 - Introdução à Otimização</a:t>
            </a:r>
          </a:p>
        </p:txBody>
      </p:sp>
      <p:sp>
        <p:nvSpPr>
          <p:cNvPr id="15" name="Espaço Reservado para Número de Slide 14">
            <a:extLst>
              <a:ext uri="{FF2B5EF4-FFF2-40B4-BE49-F238E27FC236}">
                <a16:creationId xmlns:a16="http://schemas.microsoft.com/office/drawing/2014/main" id="{060393EF-0EDA-4A1F-9D52-05CDCA47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937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2F7B-C19F-4BBE-8C82-44FDF5C2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do Caixeiro Viajante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6347C3-BF30-4730-8DD4-92762E5470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294" y="2508052"/>
            <a:ext cx="4443413" cy="270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09895A-8D82-4DD8-8CF5-48DDC5B57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DB172-D25C-422D-A9B2-B5B50D397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FF47BB-EB7F-47B0-93A9-3F5B4989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41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BBF6-E3B8-406F-8A93-4E79385D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–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E18F125-2734-4A29-9E9F-A21620E88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66"/>
          <a:stretch/>
        </p:blipFill>
        <p:spPr>
          <a:xfrm>
            <a:off x="2077859" y="2226469"/>
            <a:ext cx="4988282" cy="3238500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39CF2-70DE-4426-8049-7507597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8074C-9880-46BB-AD8A-2A576744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D5ECA-BE3E-4F17-97DA-0EE12BAA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21</a:t>
            </a:fld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F536684-43CE-469B-8456-AD36553BFAA6}"/>
              </a:ext>
            </a:extLst>
          </p:cNvPr>
          <p:cNvSpPr/>
          <p:nvPr/>
        </p:nvSpPr>
        <p:spPr>
          <a:xfrm>
            <a:off x="5663565" y="3491865"/>
            <a:ext cx="1402576" cy="44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0708650-BE9F-4D52-A849-F5156BBB2B98}"/>
              </a:ext>
            </a:extLst>
          </p:cNvPr>
          <p:cNvSpPr/>
          <p:nvPr/>
        </p:nvSpPr>
        <p:spPr>
          <a:xfrm>
            <a:off x="5756662" y="3252311"/>
            <a:ext cx="1402576" cy="44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84FF081-6BF4-4FBF-BCCB-BD7F1A20744B}"/>
              </a:ext>
            </a:extLst>
          </p:cNvPr>
          <p:cNvSpPr/>
          <p:nvPr/>
        </p:nvSpPr>
        <p:spPr>
          <a:xfrm>
            <a:off x="6322447" y="3109436"/>
            <a:ext cx="1402576" cy="44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6146" name="Picture 2" descr="Veja a nova nota de R$200 e aprenda a identificar uma cédula falsa |  BORRAZÓPOLIS ONLINE">
            <a:extLst>
              <a:ext uri="{FF2B5EF4-FFF2-40B4-BE49-F238E27FC236}">
                <a16:creationId xmlns:a16="http://schemas.microsoft.com/office/drawing/2014/main" id="{2881BBBC-EDE9-4B82-B01D-FC156824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34" y="3109436"/>
            <a:ext cx="1772638" cy="9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11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BBF6-E3B8-406F-8A93-4E79385D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–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EB23100-A700-4324-8C61-443262F4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197" y="2226469"/>
            <a:ext cx="5221606" cy="326350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39CF2-70DE-4426-8049-7507597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8074C-9880-46BB-AD8A-2A576744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D5ECA-BE3E-4F17-97DA-0EE12BAA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74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BBF6-E3B8-406F-8A93-4E79385DF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da Mochila –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67509F8F-8EB4-4878-849A-884076B4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Temos um limite máximo de peso que podemos carregar na mochila</a:t>
            </a:r>
          </a:p>
          <a:p>
            <a:r>
              <a:rPr lang="pt-BR" dirty="0"/>
              <a:t>Você quer levar o máximo de objetos de pode carregar</a:t>
            </a:r>
          </a:p>
          <a:p>
            <a:r>
              <a:rPr lang="pt-BR" dirty="0"/>
              <a:t>Quais itens escolher e quais deixar para trás?</a:t>
            </a:r>
          </a:p>
          <a:p>
            <a:endParaRPr lang="pt-BR" dirty="0"/>
          </a:p>
          <a:p>
            <a:r>
              <a:rPr lang="pt-BR" dirty="0"/>
              <a:t>Variantes</a:t>
            </a:r>
          </a:p>
          <a:p>
            <a:pPr lvl="1"/>
            <a:r>
              <a:rPr lang="pt-BR" dirty="0"/>
              <a:t>Mochila binária – 0/1 </a:t>
            </a:r>
            <a:r>
              <a:rPr lang="pt-BR" dirty="0" err="1"/>
              <a:t>Knapsack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  <a:p>
            <a:pPr lvl="1"/>
            <a:r>
              <a:rPr lang="pt-BR" dirty="0"/>
              <a:t>Mochila contínua ou </a:t>
            </a:r>
            <a:r>
              <a:rPr lang="pt-BR" dirty="0" err="1"/>
              <a:t>fracional</a:t>
            </a:r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839CF2-70DE-4426-8049-75075978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 dirty="0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8074C-9880-46BB-AD8A-2A576744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8D5ECA-BE3E-4F17-97DA-0EE12BAA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23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22E072-CD0F-4F68-8562-41D664F7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75" y="5093445"/>
            <a:ext cx="1646255" cy="12296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7F1F5A-6FCA-491E-9589-7DEFCC426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77" y="3654705"/>
            <a:ext cx="1517515" cy="12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69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11E68-7772-4B0F-ACC8-CBC88F7D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Backtracking</a:t>
            </a:r>
            <a:r>
              <a:rPr lang="pt-BR" dirty="0"/>
              <a:t> - </a:t>
            </a:r>
            <a:r>
              <a:rPr lang="pt-BR" dirty="0" err="1"/>
              <a:t>NQueens</a:t>
            </a:r>
            <a:endParaRPr lang="pt-BR" dirty="0"/>
          </a:p>
        </p:txBody>
      </p:sp>
      <p:pic>
        <p:nvPicPr>
          <p:cNvPr id="3076" name="Picture 4" descr="Eight queens puzzle - Wikipedia">
            <a:extLst>
              <a:ext uri="{FF2B5EF4-FFF2-40B4-BE49-F238E27FC236}">
                <a16:creationId xmlns:a16="http://schemas.microsoft.com/office/drawing/2014/main" id="{C5E3176E-ED4F-427C-9821-1F70CB52E3DA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73" y="2284174"/>
            <a:ext cx="3021471" cy="302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25ADCA-F7E7-4984-ABF0-0BF865DB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7573C-4409-49F8-858F-4F18F85B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E06C1-3557-4628-8185-7D7D652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24</a:t>
            </a:fld>
            <a:endParaRPr lang="pt-BR"/>
          </a:p>
        </p:txBody>
      </p:sp>
      <p:pic>
        <p:nvPicPr>
          <p:cNvPr id="3080" name="Picture 8" descr="N Queens Problem - Backtracking Tutorial">
            <a:extLst>
              <a:ext uri="{FF2B5EF4-FFF2-40B4-BE49-F238E27FC236}">
                <a16:creationId xmlns:a16="http://schemas.microsoft.com/office/drawing/2014/main" id="{E779CCE2-8A53-4DE4-BAF1-23BE8FBA9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r="14196"/>
          <a:stretch/>
        </p:blipFill>
        <p:spPr bwMode="auto">
          <a:xfrm>
            <a:off x="1057275" y="2125266"/>
            <a:ext cx="3514725" cy="333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27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11E68-7772-4B0F-ACC8-CBC88F7D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Backtracking</a:t>
            </a:r>
            <a:r>
              <a:rPr lang="pt-BR" dirty="0"/>
              <a:t> – </a:t>
            </a:r>
            <a:r>
              <a:rPr lang="pt-BR" dirty="0" err="1"/>
              <a:t>Knigth</a:t>
            </a:r>
            <a:r>
              <a:rPr lang="pt-BR" dirty="0"/>
              <a:t> Tour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25ADCA-F7E7-4984-ABF0-0BF865DB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A7573C-4409-49F8-858F-4F18F85B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0E06C1-3557-4628-8185-7D7D652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25</a:t>
            </a:fld>
            <a:endParaRPr lang="pt-BR"/>
          </a:p>
        </p:txBody>
      </p:sp>
      <p:pic>
        <p:nvPicPr>
          <p:cNvPr id="3078" name="Picture 6" descr="Knight touching every square on chessboard exactly once : woahdude">
            <a:extLst>
              <a:ext uri="{FF2B5EF4-FFF2-40B4-BE49-F238E27FC236}">
                <a16:creationId xmlns:a16="http://schemas.microsoft.com/office/drawing/2014/main" id="{4143C20B-3C55-4C8B-828D-053FB52562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15" y="2125266"/>
            <a:ext cx="3178970" cy="31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19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9D1A0-2908-45CC-B5ED-0A940767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Laboratórios de Otimização</a:t>
            </a:r>
          </a:p>
        </p:txBody>
      </p:sp>
      <p:pic>
        <p:nvPicPr>
          <p:cNvPr id="4098" name="Picture 2" descr="Projeto Jupyter – Wikipédia, a enciclopédia livre">
            <a:extLst>
              <a:ext uri="{FF2B5EF4-FFF2-40B4-BE49-F238E27FC236}">
                <a16:creationId xmlns:a16="http://schemas.microsoft.com/office/drawing/2014/main" id="{F0CEAA1B-77E7-4C4E-BB8F-F90FDB432A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47" y="2246709"/>
            <a:ext cx="2815388" cy="32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10E9C5-4605-43E9-9117-4F0C66C2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E2BDDC-AD5D-4B8D-8C80-15B5F21CB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0BF1B8-7A1C-4E2C-A2A0-8C5DE2A3F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26</a:t>
            </a:fld>
            <a:endParaRPr lang="pt-BR"/>
          </a:p>
        </p:txBody>
      </p:sp>
      <p:pic>
        <p:nvPicPr>
          <p:cNvPr id="4100" name="Picture 4" descr="GitHub - python/cpython: The Python programming language">
            <a:extLst>
              <a:ext uri="{FF2B5EF4-FFF2-40B4-BE49-F238E27FC236}">
                <a16:creationId xmlns:a16="http://schemas.microsoft.com/office/drawing/2014/main" id="{4715604E-EDE2-4335-85D4-B842CE993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2799755"/>
            <a:ext cx="2150269" cy="215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109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AECD84AC-9E0E-453F-8BB7-06C180D5A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234697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C0DFE58A-21B0-46D6-B684-2AA7DCD0B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1EF825-03A7-41DE-892E-DF52009B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FEFFB445-9746-4D49-BF1B-0D12673D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09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2B3C019-1A0F-4353-BBE7-DE347A6B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3" y="1266213"/>
            <a:ext cx="5383274" cy="4325574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9729EB1-0202-46F0-9576-BC3CC4E3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307A7E8-82EB-4F33-8A87-00EB57AC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545118E-7E6F-4069-95A7-EE9194D3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70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9729EB1-0202-46F0-9576-BC3CC4E3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307A7E8-82EB-4F33-8A87-00EB57AC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545118E-7E6F-4069-95A7-EE9194D31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DE1820F-C947-4D07-BC9E-B77949B5D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82" y="857250"/>
            <a:ext cx="5980037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8BD1D8-2439-4645-BECC-B96DE483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DEA060-C49D-479C-968C-580ECAE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759FD3-A588-49BA-8110-B26D3EF8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6</a:t>
            </a:fld>
            <a:endParaRPr lang="pt-BR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D7FFD5F-344D-480E-BCEF-4EDEDB647CD3}"/>
              </a:ext>
            </a:extLst>
          </p:cNvPr>
          <p:cNvGrpSpPr/>
          <p:nvPr/>
        </p:nvGrpSpPr>
        <p:grpSpPr>
          <a:xfrm>
            <a:off x="1098951" y="857250"/>
            <a:ext cx="6858014" cy="4530679"/>
            <a:chOff x="1523990" y="285225"/>
            <a:chExt cx="9144019" cy="604090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0683EDA-D02E-4B1D-8316-BFC2C0F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31870"/>
              <a:ext cx="9144019" cy="579426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4D46677-B862-48D5-91FC-D79C322D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832" y="501650"/>
              <a:ext cx="810381" cy="810381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E8E1D7-ADF2-4233-9E92-394B6557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654" y="631513"/>
              <a:ext cx="838199" cy="56811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3275663-3192-44DE-A056-CB60C56A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031" y="285225"/>
              <a:ext cx="504994" cy="119962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1F635D6-1944-455B-88E3-09EE1CA9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20" y="2373119"/>
              <a:ext cx="838199" cy="56811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CF4AD3-B4EF-4EFB-A9EA-469858C2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63" y="3958861"/>
              <a:ext cx="838199" cy="56811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37BB502-4BC4-4828-A9AF-F521BCE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88" y="2159705"/>
              <a:ext cx="810381" cy="810381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F477D9-4B2B-45B5-AEEA-0A2765F9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92" y="1965081"/>
              <a:ext cx="504994" cy="119962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836E5AF-B217-478E-9C06-9508B5AA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07" y="3148480"/>
              <a:ext cx="810381" cy="810381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2CFEC75-AF4E-4A96-8937-ED6C782A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275" y="3893249"/>
              <a:ext cx="838199" cy="56811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5ADDEE-DA1C-4806-B6F5-7CA32A43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75" y="3364230"/>
              <a:ext cx="504994" cy="11996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AFE6707-B5DC-4078-AD7A-8206F8F5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547686"/>
              <a:ext cx="838199" cy="568113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CAB9E64-713B-4CCB-A8A0-7938F718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34" y="4737305"/>
              <a:ext cx="810381" cy="810381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6E1238-9D48-4C1E-A5C9-D4951971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636" y="5075637"/>
              <a:ext cx="504994" cy="119962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225AEA7E-272C-4323-8D21-1F60841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61" y="5529297"/>
              <a:ext cx="838199" cy="56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D25F1D0-1988-4C93-89D5-5927953A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05" y="4718916"/>
              <a:ext cx="810381" cy="81038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D5AAA52-0B78-41E9-A80E-2F35A472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753" y="3359047"/>
              <a:ext cx="504994" cy="11996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50A5C2-4BFD-41FF-94B6-FF68A381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3364230"/>
              <a:ext cx="504994" cy="119962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F7682F1-F6B4-4666-887F-976A30E1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325" y="3293435"/>
              <a:ext cx="504994" cy="1199627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FCB6D93-098A-43EA-B803-2F66BA2B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576" y="5484154"/>
              <a:ext cx="838199" cy="568113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DAAA3CA-AA5C-4E9F-8137-604DF82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7" y="5026860"/>
              <a:ext cx="504994" cy="1199627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FB2FD9B-BE8C-428E-9125-CC0D7A33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327" y="1843950"/>
              <a:ext cx="810381" cy="810381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246E086-378B-4537-BEA8-1A2EC35F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331" y="1649326"/>
              <a:ext cx="504994" cy="1199627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446DCC0-B4B4-4FEE-B209-4374A058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580" y="5484154"/>
              <a:ext cx="838199" cy="568113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70E80508-667C-47CE-B124-C481846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25" y="3148479"/>
              <a:ext cx="810381" cy="810381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C86210-89FF-4C0E-884B-BD1EF729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44" y="4719715"/>
              <a:ext cx="810381" cy="810381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03730884-2371-4D9C-ADD7-098C82D8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70" y="5075636"/>
              <a:ext cx="504994" cy="119962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8D155E3-7747-4773-AD24-1B5EC03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4737304"/>
              <a:ext cx="810381" cy="81038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40E2BEF-33BA-4920-BCC5-6B4496F7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45" y="5075224"/>
              <a:ext cx="504994" cy="11996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4600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8BD1D8-2439-4645-BECC-B96DE483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DEA060-C49D-479C-968C-580ECAE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759FD3-A588-49BA-8110-B26D3EF8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7</a:t>
            </a:fld>
            <a:endParaRPr lang="pt-BR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D7FFD5F-344D-480E-BCEF-4EDEDB647CD3}"/>
              </a:ext>
            </a:extLst>
          </p:cNvPr>
          <p:cNvGrpSpPr/>
          <p:nvPr/>
        </p:nvGrpSpPr>
        <p:grpSpPr>
          <a:xfrm>
            <a:off x="1098951" y="813208"/>
            <a:ext cx="6858014" cy="4574721"/>
            <a:chOff x="1523990" y="226502"/>
            <a:chExt cx="9144019" cy="609962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0683EDA-D02E-4B1D-8316-BFC2C0F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31870"/>
              <a:ext cx="9144019" cy="579426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4D46677-B862-48D5-91FC-D79C322D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832" y="501650"/>
              <a:ext cx="810381" cy="810381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E8E1D7-ADF2-4233-9E92-394B6557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654" y="631513"/>
              <a:ext cx="838199" cy="56811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3275663-3192-44DE-A056-CB60C56A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809" y="226502"/>
              <a:ext cx="504994" cy="119962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1F635D6-1944-455B-88E3-09EE1CA9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20" y="2373119"/>
              <a:ext cx="838199" cy="56811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CF4AD3-B4EF-4EFB-A9EA-469858C2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63" y="3958861"/>
              <a:ext cx="838199" cy="56811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37BB502-4BC4-4828-A9AF-F521BCE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88" y="2159705"/>
              <a:ext cx="810381" cy="810381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F477D9-4B2B-45B5-AEEA-0A2765F9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92" y="1965081"/>
              <a:ext cx="504994" cy="119962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836E5AF-B217-478E-9C06-9508B5AA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07" y="3148480"/>
              <a:ext cx="810381" cy="810381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2CFEC75-AF4E-4A96-8937-ED6C782A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275" y="3893249"/>
              <a:ext cx="838199" cy="56811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5ADDEE-DA1C-4806-B6F5-7CA32A43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75" y="3364230"/>
              <a:ext cx="504994" cy="11996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AFE6707-B5DC-4078-AD7A-8206F8F5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547686"/>
              <a:ext cx="838199" cy="568113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CAB9E64-713B-4CCB-A8A0-7938F718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34" y="4737305"/>
              <a:ext cx="810381" cy="810381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6E1238-9D48-4C1E-A5C9-D4951971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636" y="5075637"/>
              <a:ext cx="504994" cy="119962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225AEA7E-272C-4323-8D21-1F60841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61" y="5529297"/>
              <a:ext cx="838199" cy="56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D25F1D0-1988-4C93-89D5-5927953A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05" y="4718916"/>
              <a:ext cx="810381" cy="81038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D5AAA52-0B78-41E9-A80E-2F35A472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753" y="3359047"/>
              <a:ext cx="504994" cy="11996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50A5C2-4BFD-41FF-94B6-FF68A381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3364230"/>
              <a:ext cx="504994" cy="119962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F7682F1-F6B4-4666-887F-976A30E1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325" y="3293435"/>
              <a:ext cx="504994" cy="1199627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FCB6D93-098A-43EA-B803-2F66BA2B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576" y="5484154"/>
              <a:ext cx="838199" cy="568113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DAAA3CA-AA5C-4E9F-8137-604DF82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7" y="5026860"/>
              <a:ext cx="504994" cy="1199627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FB2FD9B-BE8C-428E-9125-CC0D7A33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327" y="1843950"/>
              <a:ext cx="810381" cy="810381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246E086-378B-4537-BEA8-1A2EC35F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331" y="1649326"/>
              <a:ext cx="504994" cy="1199627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446DCC0-B4B4-4FEE-B209-4374A058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580" y="5484154"/>
              <a:ext cx="838199" cy="568113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70E80508-667C-47CE-B124-C481846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25" y="3148479"/>
              <a:ext cx="810381" cy="810381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C86210-89FF-4C0E-884B-BD1EF729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44" y="4719715"/>
              <a:ext cx="810381" cy="810381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03730884-2371-4D9C-ADD7-098C82D8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70" y="5075636"/>
              <a:ext cx="504994" cy="119962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8D155E3-7747-4773-AD24-1B5EC03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4737304"/>
              <a:ext cx="810381" cy="81038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40E2BEF-33BA-4920-BCC5-6B4496F7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45" y="5075224"/>
              <a:ext cx="504994" cy="1199627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3ED430-248E-41CA-A614-492DB058410C}"/>
              </a:ext>
            </a:extLst>
          </p:cNvPr>
          <p:cNvSpPr txBox="1"/>
          <p:nvPr/>
        </p:nvSpPr>
        <p:spPr>
          <a:xfrm>
            <a:off x="3356572" y="1577174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R$ 20,64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D6776D-BBB2-4734-92AD-B1C0BF1C4D87}"/>
              </a:ext>
            </a:extLst>
          </p:cNvPr>
          <p:cNvSpPr txBox="1"/>
          <p:nvPr/>
        </p:nvSpPr>
        <p:spPr>
          <a:xfrm>
            <a:off x="3870082" y="1572305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R$ 10,50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C70010F-E9CC-4926-A453-010F9874DDB2}"/>
              </a:ext>
            </a:extLst>
          </p:cNvPr>
          <p:cNvSpPr txBox="1"/>
          <p:nvPr/>
        </p:nvSpPr>
        <p:spPr>
          <a:xfrm>
            <a:off x="4488614" y="1572305"/>
            <a:ext cx="5196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R$ 3,00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B9DD048-5290-48AE-A593-64EF93F56BBD}"/>
              </a:ext>
            </a:extLst>
          </p:cNvPr>
          <p:cNvSpPr txBox="1"/>
          <p:nvPr/>
        </p:nvSpPr>
        <p:spPr>
          <a:xfrm>
            <a:off x="1305808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R$ 34,14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D08D44D-B816-40A0-B9E1-60B242388026}"/>
              </a:ext>
            </a:extLst>
          </p:cNvPr>
          <p:cNvSpPr txBox="1"/>
          <p:nvPr/>
        </p:nvSpPr>
        <p:spPr>
          <a:xfrm>
            <a:off x="2317622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R$ 31,14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5F49653-730B-469D-9D1E-F8857CE9037F}"/>
              </a:ext>
            </a:extLst>
          </p:cNvPr>
          <p:cNvSpPr txBox="1"/>
          <p:nvPr/>
        </p:nvSpPr>
        <p:spPr>
          <a:xfrm>
            <a:off x="3180954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R$ 23,64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2611EF6-1742-47AE-9B6C-CFD9C0F3B0C9}"/>
              </a:ext>
            </a:extLst>
          </p:cNvPr>
          <p:cNvSpPr txBox="1"/>
          <p:nvPr/>
        </p:nvSpPr>
        <p:spPr>
          <a:xfrm>
            <a:off x="3870081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R$ 20,64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D838103-06A8-44BA-BB42-22B1E8BE481C}"/>
              </a:ext>
            </a:extLst>
          </p:cNvPr>
          <p:cNvSpPr txBox="1"/>
          <p:nvPr/>
        </p:nvSpPr>
        <p:spPr>
          <a:xfrm>
            <a:off x="4890060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R$ 13,50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9BEF632-EDB4-4700-9255-ACE5064C3941}"/>
              </a:ext>
            </a:extLst>
          </p:cNvPr>
          <p:cNvSpPr txBox="1"/>
          <p:nvPr/>
        </p:nvSpPr>
        <p:spPr>
          <a:xfrm>
            <a:off x="5583017" y="5345279"/>
            <a:ext cx="5725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R$ 10,50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393B0DC-1E5A-40F9-BF33-2D5BEB74803E}"/>
              </a:ext>
            </a:extLst>
          </p:cNvPr>
          <p:cNvSpPr txBox="1"/>
          <p:nvPr/>
        </p:nvSpPr>
        <p:spPr>
          <a:xfrm>
            <a:off x="6340183" y="5345279"/>
            <a:ext cx="5196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R$ 3,00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67AA5AE-6079-471C-902B-4748FAE2C38D}"/>
              </a:ext>
            </a:extLst>
          </p:cNvPr>
          <p:cNvSpPr txBox="1"/>
          <p:nvPr/>
        </p:nvSpPr>
        <p:spPr>
          <a:xfrm>
            <a:off x="7170498" y="5345279"/>
            <a:ext cx="51969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R$ 0,00</a:t>
            </a:r>
          </a:p>
        </p:txBody>
      </p:sp>
      <p:pic>
        <p:nvPicPr>
          <p:cNvPr id="7170" name="Picture 2" descr="Segunda Família do Real">
            <a:extLst>
              <a:ext uri="{FF2B5EF4-FFF2-40B4-BE49-F238E27FC236}">
                <a16:creationId xmlns:a16="http://schemas.microsoft.com/office/drawing/2014/main" id="{C82891B6-F0E2-49F7-820A-39A83E23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082">
            <a:off x="7172623" y="1097550"/>
            <a:ext cx="1049408" cy="50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egunda Família do Real">
            <a:extLst>
              <a:ext uri="{FF2B5EF4-FFF2-40B4-BE49-F238E27FC236}">
                <a16:creationId xmlns:a16="http://schemas.microsoft.com/office/drawing/2014/main" id="{950769A0-2D80-4965-B887-7ED6C94F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8082">
            <a:off x="7403590" y="1516998"/>
            <a:ext cx="1049408" cy="53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7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8BD1D8-2439-4645-BECC-B96DE483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0DEA060-C49D-479C-968C-580ECAEE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Aula 1 - Introdução à Otimização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759FD3-A588-49BA-8110-B26D3EF8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8D7FFD5F-344D-480E-BCEF-4EDEDB647CD3}"/>
              </a:ext>
            </a:extLst>
          </p:cNvPr>
          <p:cNvGrpSpPr/>
          <p:nvPr/>
        </p:nvGrpSpPr>
        <p:grpSpPr>
          <a:xfrm>
            <a:off x="1098951" y="813208"/>
            <a:ext cx="6858014" cy="4574721"/>
            <a:chOff x="1523990" y="226502"/>
            <a:chExt cx="9144019" cy="609962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A0683EDA-D02E-4B1D-8316-BFC2C0F9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31870"/>
              <a:ext cx="9144019" cy="579426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4D46677-B862-48D5-91FC-D79C322D9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832" y="501650"/>
              <a:ext cx="810381" cy="810381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A6E8E1D7-ADF2-4233-9E92-394B6557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654" y="631513"/>
              <a:ext cx="838199" cy="56811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3275663-3192-44DE-A056-CB60C56AD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809" y="226502"/>
              <a:ext cx="504994" cy="1199627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91F635D6-1944-455B-88E3-09EE1CA9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920" y="2373119"/>
              <a:ext cx="838199" cy="568113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1CF4AD3-B4EF-4EFB-A9EA-469858C26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8963" y="3958861"/>
              <a:ext cx="838199" cy="568113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37BB502-4BC4-4828-A9AF-F521BCE5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288" y="2159705"/>
              <a:ext cx="810381" cy="810381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8F477D9-4B2B-45B5-AEEA-0A2765F9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92" y="1965081"/>
              <a:ext cx="504994" cy="1199627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7836E5AF-B217-478E-9C06-9508B5AA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907" y="3148480"/>
              <a:ext cx="810381" cy="810381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92CFEC75-AF4E-4A96-8937-ED6C782A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275" y="3893249"/>
              <a:ext cx="838199" cy="56811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15ADDEE-DA1C-4806-B6F5-7CA32A43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2675" y="3364230"/>
              <a:ext cx="504994" cy="1199627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7AFE6707-B5DC-4078-AD7A-8206F8F5E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0" y="5547686"/>
              <a:ext cx="838199" cy="568113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BCAB9E64-713B-4CCB-A8A0-7938F7187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34" y="4737305"/>
              <a:ext cx="810381" cy="810381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986E1238-9D48-4C1E-A5C9-D4951971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636" y="5075637"/>
              <a:ext cx="504994" cy="119962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225AEA7E-272C-4323-8D21-1F60841A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861" y="5529297"/>
              <a:ext cx="838199" cy="568113"/>
            </a:xfrm>
            <a:prstGeom prst="rect">
              <a:avLst/>
            </a:prstGeom>
          </p:spPr>
        </p:pic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AD25F1D0-1988-4C93-89D5-5927953A4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805" y="4718916"/>
              <a:ext cx="810381" cy="810381"/>
            </a:xfrm>
            <a:prstGeom prst="rect">
              <a:avLst/>
            </a:prstGeom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CD5AAA52-0B78-41E9-A80E-2F35A472D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753" y="3359047"/>
              <a:ext cx="504994" cy="1199627"/>
            </a:xfrm>
            <a:prstGeom prst="rect">
              <a:avLst/>
            </a:prstGeom>
          </p:spPr>
        </p:pic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850A5C2-4BFD-41FF-94B6-FF68A3815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3364230"/>
              <a:ext cx="504994" cy="119962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7F7682F1-F6B4-4666-887F-976A30E1E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325" y="3293435"/>
              <a:ext cx="504994" cy="1199627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FCB6D93-098A-43EA-B803-2F66BA2B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576" y="5484154"/>
              <a:ext cx="838199" cy="568113"/>
            </a:xfrm>
            <a:prstGeom prst="rect">
              <a:avLst/>
            </a:prstGeom>
          </p:spPr>
        </p:pic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9DAAA3CA-AA5C-4E9F-8137-604DF8265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297" y="5026860"/>
              <a:ext cx="504994" cy="1199627"/>
            </a:xfrm>
            <a:prstGeom prst="rect">
              <a:avLst/>
            </a:prstGeom>
          </p:spPr>
        </p:pic>
        <p:pic>
          <p:nvPicPr>
            <p:cNvPr id="31" name="Imagem 30">
              <a:extLst>
                <a:ext uri="{FF2B5EF4-FFF2-40B4-BE49-F238E27FC236}">
                  <a16:creationId xmlns:a16="http://schemas.microsoft.com/office/drawing/2014/main" id="{1FB2FD9B-BE8C-428E-9125-CC0D7A338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327" y="1843950"/>
              <a:ext cx="810381" cy="810381"/>
            </a:xfrm>
            <a:prstGeom prst="rect">
              <a:avLst/>
            </a:prstGeom>
          </p:spPr>
        </p:pic>
        <p:pic>
          <p:nvPicPr>
            <p:cNvPr id="32" name="Imagem 31">
              <a:extLst>
                <a:ext uri="{FF2B5EF4-FFF2-40B4-BE49-F238E27FC236}">
                  <a16:creationId xmlns:a16="http://schemas.microsoft.com/office/drawing/2014/main" id="{1246E086-378B-4537-BEA8-1A2EC35F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4331" y="1649326"/>
              <a:ext cx="504994" cy="1199627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9446DCC0-B4B4-4FEE-B209-4374A0581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580" y="5484154"/>
              <a:ext cx="838199" cy="568113"/>
            </a:xfrm>
            <a:prstGeom prst="rect">
              <a:avLst/>
            </a:prstGeom>
          </p:spPr>
        </p:pic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70E80508-667C-47CE-B124-C481846A9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025" y="3148479"/>
              <a:ext cx="810381" cy="810381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1EC86210-89FF-4C0E-884B-BD1EF729D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244" y="4719715"/>
              <a:ext cx="810381" cy="810381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03730884-2371-4D9C-ADD7-098C82D8B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2770" y="5075636"/>
              <a:ext cx="504994" cy="119962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68D155E3-7747-4773-AD24-1B5EC03EE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4684" y="4737304"/>
              <a:ext cx="810381" cy="810381"/>
            </a:xfrm>
            <a:prstGeom prst="rect">
              <a:avLst/>
            </a:prstGeom>
          </p:spPr>
        </p:pic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640E2BEF-33BA-4920-BCC5-6B4496F79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0145" y="5075224"/>
              <a:ext cx="504994" cy="1199627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3ED430-248E-41CA-A614-492DB058410C}"/>
              </a:ext>
            </a:extLst>
          </p:cNvPr>
          <p:cNvSpPr txBox="1"/>
          <p:nvPr/>
        </p:nvSpPr>
        <p:spPr>
          <a:xfrm>
            <a:off x="3356572" y="1577174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503 kcal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BD6776D-BBB2-4734-92AD-B1C0BF1C4D87}"/>
              </a:ext>
            </a:extLst>
          </p:cNvPr>
          <p:cNvSpPr txBox="1"/>
          <p:nvPr/>
        </p:nvSpPr>
        <p:spPr>
          <a:xfrm>
            <a:off x="3870082" y="1572305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422 kcal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AC70010F-E9CC-4926-A453-010F9874DDB2}"/>
              </a:ext>
            </a:extLst>
          </p:cNvPr>
          <p:cNvSpPr txBox="1"/>
          <p:nvPr/>
        </p:nvSpPr>
        <p:spPr>
          <a:xfrm>
            <a:off x="4488615" y="1572305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183 kcal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0B9DD048-5290-48AE-A593-64EF93F56BBD}"/>
              </a:ext>
            </a:extLst>
          </p:cNvPr>
          <p:cNvSpPr txBox="1"/>
          <p:nvPr/>
        </p:nvSpPr>
        <p:spPr>
          <a:xfrm>
            <a:off x="1305808" y="5345279"/>
            <a:ext cx="59343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1108 kcal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2D08D44D-B816-40A0-B9E1-60B242388026}"/>
              </a:ext>
            </a:extLst>
          </p:cNvPr>
          <p:cNvSpPr txBox="1"/>
          <p:nvPr/>
        </p:nvSpPr>
        <p:spPr>
          <a:xfrm>
            <a:off x="2317622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925 kcal</a:t>
            </a: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F5F49653-730B-469D-9D1E-F8857CE9037F}"/>
              </a:ext>
            </a:extLst>
          </p:cNvPr>
          <p:cNvSpPr txBox="1"/>
          <p:nvPr/>
        </p:nvSpPr>
        <p:spPr>
          <a:xfrm>
            <a:off x="3180954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686 kcal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52611EF6-1742-47AE-9B6C-CFD9C0F3B0C9}"/>
              </a:ext>
            </a:extLst>
          </p:cNvPr>
          <p:cNvSpPr txBox="1"/>
          <p:nvPr/>
        </p:nvSpPr>
        <p:spPr>
          <a:xfrm>
            <a:off x="3870081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503 kcal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CD838103-06A8-44BA-BB42-22B1E8BE481C}"/>
              </a:ext>
            </a:extLst>
          </p:cNvPr>
          <p:cNvSpPr txBox="1"/>
          <p:nvPr/>
        </p:nvSpPr>
        <p:spPr>
          <a:xfrm>
            <a:off x="4890060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605 kcal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09BEF632-EDB4-4700-9255-ACE5064C3941}"/>
              </a:ext>
            </a:extLst>
          </p:cNvPr>
          <p:cNvSpPr txBox="1"/>
          <p:nvPr/>
        </p:nvSpPr>
        <p:spPr>
          <a:xfrm>
            <a:off x="5583017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422 kcal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F393B0DC-1E5A-40F9-BF33-2D5BEB74803E}"/>
              </a:ext>
            </a:extLst>
          </p:cNvPr>
          <p:cNvSpPr txBox="1"/>
          <p:nvPr/>
        </p:nvSpPr>
        <p:spPr>
          <a:xfrm>
            <a:off x="6340183" y="5345279"/>
            <a:ext cx="54053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183 kcal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267AA5AE-6079-471C-902B-4748FAE2C38D}"/>
              </a:ext>
            </a:extLst>
          </p:cNvPr>
          <p:cNvSpPr txBox="1"/>
          <p:nvPr/>
        </p:nvSpPr>
        <p:spPr>
          <a:xfrm>
            <a:off x="7170498" y="5345279"/>
            <a:ext cx="4347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50" dirty="0"/>
              <a:t>0 kcal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CCA1862-63AF-4A5D-957E-43EE9411CC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43" y="1042234"/>
            <a:ext cx="1170384" cy="2199587"/>
          </a:xfrm>
          <a:prstGeom prst="rect">
            <a:avLst/>
          </a:prstGeom>
        </p:spPr>
      </p:pic>
      <p:pic>
        <p:nvPicPr>
          <p:cNvPr id="8194" name="Picture 2" descr="iPhone XR White Mockup PNG Image | Free Download | Iphone mockup, Search  png, Mobile mockup">
            <a:extLst>
              <a:ext uri="{FF2B5EF4-FFF2-40B4-BE49-F238E27FC236}">
                <a16:creationId xmlns:a16="http://schemas.microsoft.com/office/drawing/2014/main" id="{78E8C830-71E6-4709-9376-CBF97D8A4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822" y="936694"/>
            <a:ext cx="2750736" cy="243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3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AAD08-F43C-4AA1-B799-73E1272F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significa otimizar?</a:t>
            </a:r>
          </a:p>
        </p:txBody>
      </p:sp>
      <p:graphicFrame>
        <p:nvGraphicFramePr>
          <p:cNvPr id="9" name="Espaço Reservado para Conteúdo 8">
            <a:extLst>
              <a:ext uri="{FF2B5EF4-FFF2-40B4-BE49-F238E27FC236}">
                <a16:creationId xmlns:a16="http://schemas.microsoft.com/office/drawing/2014/main" id="{468BE2D2-2C60-45D3-9FF0-E5AF41E7F9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997134"/>
              </p:ext>
            </p:extLst>
          </p:nvPr>
        </p:nvGraphicFramePr>
        <p:xfrm>
          <a:off x="628650" y="222646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4017D9-BB3D-433E-873D-CE2537F39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t-BR"/>
              <a:t>05/03/2021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024E34-BAD7-47E8-8368-3E6825A6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Aula 1 - Introdução à Otimização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128ED4-17D3-4E69-9294-3982E9AE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1CF90-5E8C-42FA-B5D5-C61EF540F8A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062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ADB1D8-F1AD-46F0-A830-08AE96073814}">
  <we:reference id="wa104380902" version="1.0.0.0" store="pt-BR" storeType="OMEX"/>
  <we:alternateReferences>
    <we:reference id="wa104380902" version="1.0.0.0" store="WA104380902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F0FDE7113CFA4291D07E0E0D937406" ma:contentTypeVersion="12" ma:contentTypeDescription="Crie um novo documento." ma:contentTypeScope="" ma:versionID="196c3fb718068f71d38fc8e13b356d6a">
  <xsd:schema xmlns:xsd="http://www.w3.org/2001/XMLSchema" xmlns:xs="http://www.w3.org/2001/XMLSchema" xmlns:p="http://schemas.microsoft.com/office/2006/metadata/properties" xmlns:ns2="e709266c-95cd-4b32-8db0-f857f9419375" xmlns:ns3="cca09660-1814-4874-b1d8-f6bb9731f068" targetNamespace="http://schemas.microsoft.com/office/2006/metadata/properties" ma:root="true" ma:fieldsID="032c959646082701ee5011371c0c448b" ns2:_="" ns3:_="">
    <xsd:import namespace="e709266c-95cd-4b32-8db0-f857f9419375"/>
    <xsd:import namespace="cca09660-1814-4874-b1d8-f6bb9731f0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09266c-95cd-4b32-8db0-f857f94193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70c3db4-b6ea-4b73-8f10-c8396f641c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a09660-1814-4874-b1d8-f6bb9731f06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41d4f73-5d20-456d-a3fc-50e0a7240e37}" ma:internalName="TaxCatchAll" ma:showField="CatchAllData" ma:web="cca09660-1814-4874-b1d8-f6bb9731f0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a09660-1814-4874-b1d8-f6bb9731f068" xsi:nil="true"/>
    <lcf76f155ced4ddcb4097134ff3c332f xmlns="e709266c-95cd-4b32-8db0-f857f941937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6AC70B-CE92-41A3-AA01-A48887A9A5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09266c-95cd-4b32-8db0-f857f9419375"/>
    <ds:schemaRef ds:uri="cca09660-1814-4874-b1d8-f6bb9731f0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3A2DB9-C648-4C7F-89B8-90EE19F2A77A}">
  <ds:schemaRefs>
    <ds:schemaRef ds:uri="http://schemas.microsoft.com/office/2006/metadata/properties"/>
    <ds:schemaRef ds:uri="http://schemas.microsoft.com/office/infopath/2007/PartnerControls"/>
    <ds:schemaRef ds:uri="cca09660-1814-4874-b1d8-f6bb9731f068"/>
    <ds:schemaRef ds:uri="e709266c-95cd-4b32-8db0-f857f9419375"/>
  </ds:schemaRefs>
</ds:datastoreItem>
</file>

<file path=customXml/itemProps3.xml><?xml version="1.0" encoding="utf-8"?>
<ds:datastoreItem xmlns:ds="http://schemas.openxmlformats.org/officeDocument/2006/customXml" ds:itemID="{94C44A88-618E-4FD1-8B9A-2E2465094B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</TotalTime>
  <Words>785</Words>
  <Application>Microsoft Office PowerPoint</Application>
  <PresentationFormat>Apresentação na tela (4:3)</PresentationFormat>
  <Paragraphs>181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Tema do Office</vt:lpstr>
      <vt:lpstr>Aula 1 Introdução à Otimização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significa otimizar?</vt:lpstr>
      <vt:lpstr>Apresentação do PowerPoint</vt:lpstr>
      <vt:lpstr>Apresentação do PowerPoint</vt:lpstr>
      <vt:lpstr>Função objetivo</vt:lpstr>
      <vt:lpstr>Função objetivo</vt:lpstr>
      <vt:lpstr>Ementa da disciplina</vt:lpstr>
      <vt:lpstr>Busca do ótimo em um algoritmo baseado em cálculo de gradientes</vt:lpstr>
      <vt:lpstr>Busca do ótimo em um algoritmo populacional</vt:lpstr>
      <vt:lpstr>Como visualizar uma função objetivo com múltiplas dimensões?</vt:lpstr>
      <vt:lpstr>Programação linear</vt:lpstr>
      <vt:lpstr>Programação linear</vt:lpstr>
      <vt:lpstr>Problema do Caixeiro Viajante</vt:lpstr>
      <vt:lpstr>Problema da Mochila – Knapsack Problem</vt:lpstr>
      <vt:lpstr>Problema da Mochila – Knapsack Problem</vt:lpstr>
      <vt:lpstr>Problema da Mochila – Knapsack Problem</vt:lpstr>
      <vt:lpstr>Backtracking - NQueens</vt:lpstr>
      <vt:lpstr>Backtracking – Knigth Tour</vt:lpstr>
      <vt:lpstr>Laboratórios de Otimização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e Simulação</dc:title>
  <dc:creator>Rooney Coelho</dc:creator>
  <cp:lastModifiedBy>Rooney Ribeiro Albuquerque Coelho</cp:lastModifiedBy>
  <cp:revision>52</cp:revision>
  <dcterms:created xsi:type="dcterms:W3CDTF">2021-03-03T20:01:15Z</dcterms:created>
  <dcterms:modified xsi:type="dcterms:W3CDTF">2022-04-26T22:07:32Z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0x010100ADF0FDE7113CFA4291D07E0E0D937406</vt:lpwstr>
  </property>
  <property fmtid="{D5CDD505-2E9C-101B-9397-08002B2CF9AE}" pid="3" name="MediaServiceImageTags">
    <vt:lpwstr/>
  </property>
</Properties>
</file>